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4" d="100"/>
          <a:sy n="74" d="100"/>
        </p:scale>
        <p:origin x="352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A2443D2-89F4-7D20-BD20-E22013FA3D4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A3C931FA-3D48-B670-7962-4AC82546E3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F3DB95C6-6922-B9E8-D5B7-7A2C70C55F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8A1D2A2A-4794-6DE2-B309-C925BC59BF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35F9BBF6-1126-AFBE-F88F-BE1F549FCD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92162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56737C5-6526-2185-5168-E2BD783914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2D04C51D-EAE7-FE1D-C6CE-DEBB32A7EAF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064D0FA4-9D34-1425-50DE-68020B3E3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87188A6-CC6C-7DA8-6CB3-3841C2A449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768E85C-D18E-6338-DAED-120A4345C5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823754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20CE7D0D-D2CA-7F9E-BC75-FDA0F7E2504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C0BDDB0-7F68-92AA-06AC-62173824A1D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834CCA1A-A314-7F9A-1118-E8652A38DB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94CD558B-3C07-9171-01FB-826CDB4204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4E634B1-AC52-AE23-EAD6-352AC8D7AA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4342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87B3C54-C155-4270-A92D-9AE14EDA31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4A2A5DB-7791-2780-3BFB-33B3395458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F2509D07-256B-FFD8-87AE-2EF21DE0D9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9A983E5-9109-8ED5-F33A-064D2807C7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A97205D-67DE-FB4A-7846-5CB876342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735175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38BD2F7-0963-BC0A-40F8-ED10FF09FD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032FD9D7-B07C-BF66-7ECE-91B3614F1D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1C130FA-A62A-0A99-B9A7-EDF7AC754C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12560E4D-AA05-873D-9A7D-5FFAFAE3D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39C6778F-4B8A-37EC-656A-C674718A3F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3041519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AE28CB6-46FE-FD04-2980-DA9752C9B8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FFA765B0-0683-24F6-4EEF-AE19A2666D4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8F734799-876B-3CB5-3FA5-A6CBA11E0D4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6E6C972A-6F1A-CA08-42F9-6BFB69761D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AAFE811-6CC2-42A5-9AAD-D9F290E9FB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FB8770FE-ACB3-E229-CADD-1526260EC4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55042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ED991854-258D-8ECC-7815-97914B0914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9F2DCEAA-242E-3721-F267-9A0EDAD5F5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56ED935-9D51-D0C9-A3ED-98275256C0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5F05568E-9EB3-16CA-1BF4-31E57E0A06A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226EF2F7-8D21-A2B2-B918-C59BF86416B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635AE406-AE23-FBD2-86BC-8023B560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209B947D-3042-5009-8E30-A364928BA7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F6C7C9-F52F-6C3F-5A81-D48056041A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68615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3F06057-9798-537F-A5FC-514A39B962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4DDBD79A-F887-4AFC-F76F-4D5A131738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68F020FA-9146-BB6D-976B-01717E8DBF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C60EFEE9-F145-3387-6539-D943B3D251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391884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F7BD014B-3B9F-C20C-B92B-2C2E6CC759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5B173440-972B-8E99-3273-18D89E9F30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C57EAF76-756E-08F4-2F80-32AD89BF33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932785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輔助字幕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72053CD-04E6-DB66-57DF-104796ED33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65C6AF6E-4AB1-E5C2-3755-F8D0A209CC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9628F8C0-7690-AFA2-8DE3-D068BEC6C36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A3F48C4-7DD6-AE0E-458D-6286712BBC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6AB48BEC-B143-7405-50BD-273DC0B035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5CAB4639-9A62-2E26-87B3-1577A6A5B9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889320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輔助字幕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A33192B-3347-1D05-5ABF-D3AA85D008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2E6210DA-599F-F7A8-8229-7CEE763957A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248E8908-D723-D15D-3FA9-673D4A838CC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1D1C412C-9487-DF73-DB6E-2895E644DA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A9E3E952-55E8-FD88-C465-EA26938B91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E2A2C8CB-87C3-41C9-6036-BDD2C0CFD5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636201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CA49BE0C-063D-AA90-893F-3DFD6271AB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AA0A32DD-625B-278B-7EA4-C70BE0C528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1A13B3C-8900-2F4D-2F75-544BD1EEC2F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FF725C7-476E-B84C-8F3C-5B8B7A58F2C1}" type="datetimeFigureOut">
              <a:rPr lang="en-US" altLang="zh-TW"/>
              <a:t>3/25/2025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9B28F63-2808-8476-2D2A-FB1D7AEA8B6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600B7B1F-2D19-F218-3C48-BD35BFE3B4D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FEDF7C8-A927-214D-A946-EEC84C18ECF1}" type="slidenum">
              <a:rPr lang="en-US" altLang="zh-TW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557723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8164513-C287-E0CA-E63A-DB633A95D2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66701" y="1435705"/>
            <a:ext cx="9658597" cy="2176607"/>
          </a:xfrm>
        </p:spPr>
        <p:txBody>
          <a:bodyPr/>
          <a:lstStyle/>
          <a:p>
            <a:r>
              <a:rPr lang="en-US" altLang="zh-TW" dirty="0">
                <a:latin typeface="Times New Roman" panose="02020603050405020304" pitchFamily="18" charset="0"/>
                <a:cs typeface="Times New Roman" panose="02020603050405020304" pitchFamily="18" charset="0"/>
              </a:rPr>
              <a:t>AWPPG</a:t>
            </a:r>
            <a:r>
              <a:rPr lang="zh-TW" altLang="en-US" dirty="0">
                <a:latin typeface="標楷體" panose="03000509000000000000" pitchFamily="65" charset="-120"/>
                <a:ea typeface="標楷體" panose="03000509000000000000" pitchFamily="65" charset="-120"/>
              </a:rPr>
              <a:t>各裝置韌體更新紀錄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6B8798BF-767D-D264-18D4-433A7C82F7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0" y="6019978"/>
            <a:ext cx="7461849" cy="838022"/>
          </a:xfrm>
        </p:spPr>
        <p:txBody>
          <a:bodyPr>
            <a:normAutofit/>
          </a:bodyPr>
          <a:lstStyle/>
          <a:p>
            <a:pPr algn="l"/>
            <a:r>
              <a:rPr lang="zh-TW" altLang="en-US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韌體相關資訊請參考</a:t>
            </a:r>
            <a:endParaRPr lang="en-US" altLang="zh-TW" b="0" i="0" u="none" strike="noStrike" dirty="0">
              <a:solidFill>
                <a:srgbClr val="116699"/>
              </a:solidFill>
              <a:effectLst/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algn="l"/>
            <a:r>
              <a:rPr lang="en-US" altLang="zh-TW" sz="1300" b="0" i="0" u="none" strike="noStrike" dirty="0">
                <a:solidFill>
                  <a:srgbClr val="116699"/>
                </a:solidFill>
                <a:effectLst/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http://52.192.109.97/issues/257?issue_count=8&amp;issue_position=2&amp;next_issue_id=231&amp;prev_issue_id=260</a:t>
            </a:r>
          </a:p>
        </p:txBody>
      </p:sp>
    </p:spTree>
    <p:extLst>
      <p:ext uri="{BB962C8B-B14F-4D97-AF65-F5344CB8AC3E}">
        <p14:creationId xmlns:p14="http://schemas.microsoft.com/office/powerpoint/2010/main" val="4197046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F3709B7-F837-DD23-2A22-91B6BD72A2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/>
              <a:t>更新時間：</a:t>
            </a:r>
            <a:r>
              <a:rPr lang="en-US" altLang="zh-TW" dirty="0"/>
              <a:t>2025/3/25</a:t>
            </a:r>
            <a:endParaRPr lang="zh-TW" altLang="en-US" dirty="0"/>
          </a:p>
        </p:txBody>
      </p:sp>
      <p:graphicFrame>
        <p:nvGraphicFramePr>
          <p:cNvPr id="8" name="內容版面配置區 7">
            <a:extLst>
              <a:ext uri="{FF2B5EF4-FFF2-40B4-BE49-F238E27FC236}">
                <a16:creationId xmlns:a16="http://schemas.microsoft.com/office/drawing/2014/main" id="{56E2EFC5-5621-4F7B-A5F1-2EDC2B2E993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13396163"/>
              </p:ext>
            </p:extLst>
          </p:nvPr>
        </p:nvGraphicFramePr>
        <p:xfrm>
          <a:off x="838200" y="1825624"/>
          <a:ext cx="6347604" cy="4260480"/>
        </p:xfrm>
        <a:graphic>
          <a:graphicData uri="http://schemas.openxmlformats.org/drawingml/2006/table">
            <a:tbl>
              <a:tblPr firstCol="1" bandCol="1">
                <a:tableStyleId>{5C22544A-7EE6-4342-B048-85BDC9FD1C3A}</a:tableStyleId>
              </a:tblPr>
              <a:tblGrid>
                <a:gridCol w="3555390">
                  <a:extLst>
                    <a:ext uri="{9D8B030D-6E8A-4147-A177-3AD203B41FA5}">
                      <a16:colId xmlns:a16="http://schemas.microsoft.com/office/drawing/2014/main" val="2602176963"/>
                    </a:ext>
                  </a:extLst>
                </a:gridCol>
                <a:gridCol w="2792214">
                  <a:extLst>
                    <a:ext uri="{9D8B030D-6E8A-4147-A177-3AD203B41FA5}">
                      <a16:colId xmlns:a16="http://schemas.microsoft.com/office/drawing/2014/main" val="3545077490"/>
                    </a:ext>
                  </a:extLst>
                </a:gridCol>
              </a:tblGrid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zh-TW" altLang="en-US" b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裝置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zh-TW" altLang="en-US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韌體版本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02786751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0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AWPPG2.1</a:t>
                      </a:r>
                      <a:endParaRPr lang="zh-TW" altLang="en-US" dirty="0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589905831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 1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AWPPG1.2</a:t>
                      </a:r>
                      <a:endParaRPr lang="zh-TW" altLang="en-US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1873968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 2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AWPPG2.1</a:t>
                      </a:r>
                      <a:endParaRPr lang="zh-TW" altLang="en-US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50275324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 3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AWPPG1.2</a:t>
                      </a:r>
                      <a:endParaRPr lang="zh-TW" altLang="en-US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58384783"/>
                  </a:ext>
                </a:extLst>
              </a:tr>
              <a:tr h="710080">
                <a:tc>
                  <a:txBody>
                    <a:bodyPr/>
                    <a:lstStyle/>
                    <a:p>
                      <a:pPr algn="l"/>
                      <a:r>
                        <a:rPr lang="en-US" altLang="zh-TW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 4</a:t>
                      </a:r>
                      <a:r>
                        <a:rPr lang="zh-TW" altLang="en-US" b="0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號機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TW" dirty="0">
                          <a:latin typeface="Times New Roman" panose="02020603050405020304" pitchFamily="18" charset="0"/>
                          <a:ea typeface="標楷體" panose="03000509000000000000" pitchFamily="65" charset="-120"/>
                          <a:cs typeface="Times New Roman" panose="02020603050405020304" pitchFamily="18" charset="0"/>
                        </a:rPr>
                        <a:t>AWPPG2.1</a:t>
                      </a:r>
                      <a:endParaRPr lang="zh-TW" altLang="en-US" dirty="0">
                        <a:latin typeface="Times New Roman" panose="02020603050405020304" pitchFamily="18" charset="0"/>
                        <a:ea typeface="標楷體" panose="03000509000000000000" pitchFamily="65" charset="-12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655003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42796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78</Words>
  <Application>Microsoft Office PowerPoint</Application>
  <PresentationFormat>寬螢幕</PresentationFormat>
  <Paragraphs>16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2</vt:i4>
      </vt:variant>
    </vt:vector>
  </HeadingPairs>
  <TitlesOfParts>
    <vt:vector size="8" baseType="lpstr">
      <vt:lpstr>標楷體</vt:lpstr>
      <vt:lpstr>Aptos</vt:lpstr>
      <vt:lpstr>Aptos Display</vt:lpstr>
      <vt:lpstr>Arial</vt:lpstr>
      <vt:lpstr>Times New Roman</vt:lpstr>
      <vt:lpstr>Office 佈景主題</vt:lpstr>
      <vt:lpstr>AWPPG各裝置韌體更新紀錄</vt:lpstr>
      <vt:lpstr>更新時間：2025/3/25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AWPPG各裝置韌體更新紀錄</dc:title>
  <dc:creator>凱鋒 王</dc:creator>
  <cp:lastModifiedBy>王凱鋒</cp:lastModifiedBy>
  <cp:revision>7</cp:revision>
  <dcterms:created xsi:type="dcterms:W3CDTF">2025-03-25T12:36:09Z</dcterms:created>
  <dcterms:modified xsi:type="dcterms:W3CDTF">2025-03-25T15:40:21Z</dcterms:modified>
</cp:coreProperties>
</file>

<file path=docProps/thumbnail.jpeg>
</file>