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4" r:id="rId8"/>
    <p:sldId id="261" r:id="rId9"/>
    <p:sldId id="269" r:id="rId10"/>
    <p:sldId id="265" r:id="rId11"/>
    <p:sldId id="266" r:id="rId12"/>
    <p:sldId id="267" r:id="rId13"/>
    <p:sldId id="268" r:id="rId14"/>
    <p:sldId id="270" r:id="rId15"/>
    <p:sldId id="271" r:id="rId1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62" d="100"/>
          <a:sy n="62" d="100"/>
        </p:scale>
        <p:origin x="79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8659A7-D8B0-7695-352D-1CEF7AF8A8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7C513B3-BBAD-8B64-C404-90B5D7BE3E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3D8E6FC-B9E5-F495-D3E8-9194809FF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A847C-F1B4-4FBC-BF93-603A6569ED25}" type="datetimeFigureOut">
              <a:rPr lang="zh-TW" altLang="en-US" smtClean="0"/>
              <a:t>2025/5/27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78A6BF2-F849-875F-8026-9C6DCE4AC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9376E8C-B2F3-A85C-FBBB-AD17E3B16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0778F-AD95-47BA-93D1-7B4F55134C2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3466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9DA73B-04A5-CF88-B49B-AE7675E23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CFCAFFC-0BC3-20D7-310E-6067E38D69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06F6202-5F69-56CE-ADC2-3B40875C4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A847C-F1B4-4FBC-BF93-603A6569ED25}" type="datetimeFigureOut">
              <a:rPr lang="zh-TW" altLang="en-US" smtClean="0"/>
              <a:t>2025/5/27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6428328-EA0C-6557-8E43-9DB5D1A76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69581DA-7FE7-0844-C444-F8BFBD5D5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0778F-AD95-47BA-93D1-7B4F55134C2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1610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C5578E15-6264-A92C-49C1-7B11175E96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8B2045F-8410-5C8C-22E3-E4117704E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ACB801E-42E3-B6FA-937B-39582DC90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A847C-F1B4-4FBC-BF93-603A6569ED25}" type="datetimeFigureOut">
              <a:rPr lang="zh-TW" altLang="en-US" smtClean="0"/>
              <a:t>2025/5/27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53BB9AD-ABC4-D287-BDD4-3259F00C0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3EE885D-443C-9105-A494-3547EC92B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0778F-AD95-47BA-93D1-7B4F55134C2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4560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660A22D-000B-6AAA-264E-C151F0F98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CA68AB6-8C45-2BFA-11A1-5AC9FF7237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9EE6BA7-FFA3-B2E2-512C-07856581F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A847C-F1B4-4FBC-BF93-603A6569ED25}" type="datetimeFigureOut">
              <a:rPr lang="zh-TW" altLang="en-US" smtClean="0"/>
              <a:t>2025/5/27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CD5EBEF-B238-C310-6EE3-C684E1C1C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DCA564B-76AD-3AD0-E6FE-B160AD952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0778F-AD95-47BA-93D1-7B4F55134C2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1065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30B21E-133B-0321-5E16-C57A6D5B3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220BE7E-11A4-5649-BAF4-5028E6E1C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F544E31-DAC9-3531-DFE8-0C689F370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A847C-F1B4-4FBC-BF93-603A6569ED25}" type="datetimeFigureOut">
              <a:rPr lang="zh-TW" altLang="en-US" smtClean="0"/>
              <a:t>2025/5/27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C8E5C0A-813B-506F-77C8-37223BA58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AB39BF5-31D5-E5D4-9339-FB5D7EA4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0778F-AD95-47BA-93D1-7B4F55134C2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6950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932343-C5EC-0B7C-8DCD-BE4DB96A8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05C9507-DCC6-E651-1526-B842CBC7C2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095498D-D7C1-F51E-0A91-70BAEBBF79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0B38016-6BAD-C90E-51E8-F4D9F12A0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A847C-F1B4-4FBC-BF93-603A6569ED25}" type="datetimeFigureOut">
              <a:rPr lang="zh-TW" altLang="en-US" smtClean="0"/>
              <a:t>2025/5/27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16D192D-DF77-D864-01D3-1434932C5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5CF6E74-6B44-5766-F7F8-1DE368EE7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0778F-AD95-47BA-93D1-7B4F55134C2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364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693C8F8-49C5-9A1C-9647-2946A5C7F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191C281-9C25-380A-3774-60A3537251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887277E-1E22-7DAF-943D-868C22E75D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28313981-045F-B39E-4AAA-CDB0A996AF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875C1FA3-8225-DD92-D040-6BFCA6B27C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1DBCFE79-80EF-87FD-AB0A-DF9325CC3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A847C-F1B4-4FBC-BF93-603A6569ED25}" type="datetimeFigureOut">
              <a:rPr lang="zh-TW" altLang="en-US" smtClean="0"/>
              <a:t>2025/5/27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77B659D7-4F41-C343-54FE-956E2C465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4D639C67-2453-A5AF-37B8-082432221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0778F-AD95-47BA-93D1-7B4F55134C2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1221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5B0C895-28EC-DD18-45FE-20FD5B37C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688E12AC-4FC2-883C-EE39-D4376E65C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A847C-F1B4-4FBC-BF93-603A6569ED25}" type="datetimeFigureOut">
              <a:rPr lang="zh-TW" altLang="en-US" smtClean="0"/>
              <a:t>2025/5/27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8DBD4639-D766-531F-B042-9C210CAEA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62C4D23-70A3-2FCA-CAFC-D172E94C5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0778F-AD95-47BA-93D1-7B4F55134C2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2397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37542986-068C-94E8-2952-D30690B63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A847C-F1B4-4FBC-BF93-603A6569ED25}" type="datetimeFigureOut">
              <a:rPr lang="zh-TW" altLang="en-US" smtClean="0"/>
              <a:t>2025/5/27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282F5E33-BCEC-7EF2-B291-360A3353E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92CE7AB-C88F-B91A-F9F5-5885327D6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0778F-AD95-47BA-93D1-7B4F55134C2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2949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65FCE3-1780-7FB8-6B09-4C685D336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5A5D350-38C7-8298-D8A5-F8E1D70D8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2753C2A-5E97-ED87-0248-7DD52FAC22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3A3D2DF-4ABC-E6D9-1B73-4210F74FF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A847C-F1B4-4FBC-BF93-603A6569ED25}" type="datetimeFigureOut">
              <a:rPr lang="zh-TW" altLang="en-US" smtClean="0"/>
              <a:t>2025/5/27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2A2A93F-BF78-FBF7-BB76-CCA72117D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ECDA6BC-B9C0-E215-3722-B91FC5D43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0778F-AD95-47BA-93D1-7B4F55134C2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684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D1C21FA-4D71-6AEB-0007-B90A3187A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9705FC3C-8277-BA15-E49D-864CC9C71D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0BBD4B4-D98D-CB7D-F64B-CAE579A995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7465284-1BF9-FD83-423B-9AA8CE84C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A847C-F1B4-4FBC-BF93-603A6569ED25}" type="datetimeFigureOut">
              <a:rPr lang="zh-TW" altLang="en-US" smtClean="0"/>
              <a:t>2025/5/27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74961E4-6F76-AA30-DF3D-AEAF1D74A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8DBC1E5-F12C-88BD-F596-EE7FCE235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0778F-AD95-47BA-93D1-7B4F55134C2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5526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C2F6E90E-6438-4E92-3C17-84C20343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18BBB0E-3707-6FCD-AE96-35A78FC68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031C318-FC12-CE83-15A5-1A4B48627C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A847C-F1B4-4FBC-BF93-603A6569ED25}" type="datetimeFigureOut">
              <a:rPr lang="zh-TW" altLang="en-US" smtClean="0"/>
              <a:t>2025/5/27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6A3C837-F256-0CC4-00E9-A75F2A4F87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840360A-7DB8-93CC-AA65-15BC4A719F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B0778F-AD95-47BA-93D1-7B4F55134C2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2337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2EE0625-FAFB-8868-8787-9850482AD5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AWPPG</a:t>
            </a:r>
            <a:r>
              <a:rPr lang="zh-TW" altLang="en-US" dirty="0"/>
              <a:t> </a:t>
            </a:r>
            <a:r>
              <a:rPr lang="en-US" altLang="zh-TW" dirty="0"/>
              <a:t>W-type APP</a:t>
            </a:r>
            <a:r>
              <a:rPr lang="zh-TW" altLang="en-US" dirty="0"/>
              <a:t>連續型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03F2E48-25F8-61BA-45BB-BE5DBB06B9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27917"/>
            <a:ext cx="9144000" cy="1655762"/>
          </a:xfrm>
        </p:spPr>
        <p:txBody>
          <a:bodyPr/>
          <a:lstStyle/>
          <a:p>
            <a:r>
              <a:rPr lang="zh-TW" altLang="en-US" dirty="0"/>
              <a:t>日期：</a:t>
            </a:r>
            <a:r>
              <a:rPr lang="en-US" altLang="zh-TW" dirty="0"/>
              <a:t>2025/4/1</a:t>
            </a:r>
          </a:p>
          <a:p>
            <a:r>
              <a:rPr lang="zh-TW" altLang="en-US" dirty="0"/>
              <a:t>硬體組：王凱鋒</a:t>
            </a:r>
          </a:p>
        </p:txBody>
      </p:sp>
    </p:spTree>
    <p:extLst>
      <p:ext uri="{BB962C8B-B14F-4D97-AF65-F5344CB8AC3E}">
        <p14:creationId xmlns:p14="http://schemas.microsoft.com/office/powerpoint/2010/main" val="2488944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5619D98-2ADD-064C-80B3-22ED09B99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新舊裝置差異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A4EA280-94BF-1104-9C3A-965F026A6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393" y="-1"/>
            <a:ext cx="3034777" cy="6745127"/>
          </a:xfrm>
          <a:prstGeom prst="rect">
            <a:avLst/>
          </a:prstGeom>
        </p:spPr>
      </p:pic>
      <p:pic>
        <p:nvPicPr>
          <p:cNvPr id="11" name="內容版面配置區 10">
            <a:extLst>
              <a:ext uri="{FF2B5EF4-FFF2-40B4-BE49-F238E27FC236}">
                <a16:creationId xmlns:a16="http://schemas.microsoft.com/office/drawing/2014/main" id="{E0E5099B-7691-9179-7069-0CF4C26688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281" y="-2"/>
            <a:ext cx="3034775" cy="6745127"/>
          </a:xfr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995CE3C7-CE42-AE40-3563-4996846D9EE8}"/>
              </a:ext>
            </a:extLst>
          </p:cNvPr>
          <p:cNvSpPr/>
          <p:nvPr/>
        </p:nvSpPr>
        <p:spPr>
          <a:xfrm>
            <a:off x="6096000" y="5145457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新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5BCD8DD-CEA3-9952-3F9E-53F8344F9222}"/>
              </a:ext>
            </a:extLst>
          </p:cNvPr>
          <p:cNvSpPr/>
          <p:nvPr/>
        </p:nvSpPr>
        <p:spPr>
          <a:xfrm>
            <a:off x="9649147" y="5145457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舊</a:t>
            </a:r>
            <a:endParaRPr lang="zh-TW" alt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BC8CA1E-A171-F70F-835A-1B175D3AB516}"/>
              </a:ext>
            </a:extLst>
          </p:cNvPr>
          <p:cNvSpPr/>
          <p:nvPr/>
        </p:nvSpPr>
        <p:spPr>
          <a:xfrm>
            <a:off x="838200" y="2541564"/>
            <a:ext cx="379757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這是量同一手指的</a:t>
            </a:r>
            <a:endParaRPr lang="en-US" altLang="zh-TW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r>
              <a:rPr lang="en-US" altLang="zh-TW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Integration time</a:t>
            </a:r>
            <a:r>
              <a:rPr lang="zh-TW" alt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都是預設</a:t>
            </a:r>
            <a:r>
              <a:rPr lang="en-US" altLang="zh-TW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32</a:t>
            </a:r>
            <a:endParaRPr lang="zh-TW" altLang="en-US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BA7B9642-40E9-54A7-3B62-82DC47EC11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8" t="16343" r="14648" b="19441"/>
          <a:stretch/>
        </p:blipFill>
        <p:spPr>
          <a:xfrm>
            <a:off x="433647" y="3783527"/>
            <a:ext cx="4202131" cy="2154936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725392F-D115-A44F-888D-9E70ED2C3465}"/>
              </a:ext>
            </a:extLst>
          </p:cNvPr>
          <p:cNvSpPr/>
          <p:nvPr/>
        </p:nvSpPr>
        <p:spPr>
          <a:xfrm>
            <a:off x="1039394" y="5297857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新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D3E538A-92B0-BCE8-D04F-EC4110A33AC6}"/>
              </a:ext>
            </a:extLst>
          </p:cNvPr>
          <p:cNvSpPr/>
          <p:nvPr/>
        </p:nvSpPr>
        <p:spPr>
          <a:xfrm>
            <a:off x="2897295" y="5308131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舊</a:t>
            </a:r>
            <a:endParaRPr lang="zh-TW" alt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5654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DA253FB-2E71-BE88-CC15-13DF77AA5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反射白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71C9DBB3-8E89-47A6-0BAA-F739FC9266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17"/>
          <a:stretch/>
        </p:blipFill>
        <p:spPr>
          <a:xfrm>
            <a:off x="3020602" y="0"/>
            <a:ext cx="3300658" cy="6858000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8233C933-D6FF-5702-C027-C7CEDC134091}"/>
              </a:ext>
            </a:extLst>
          </p:cNvPr>
          <p:cNvSpPr/>
          <p:nvPr/>
        </p:nvSpPr>
        <p:spPr>
          <a:xfrm>
            <a:off x="4336223" y="5145457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新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7CE47F65-0502-FF20-4285-CEE0A6364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451" y="0"/>
            <a:ext cx="3429000" cy="685800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167A6AA2-4CCF-9D9E-AF19-D93D3533E115}"/>
              </a:ext>
            </a:extLst>
          </p:cNvPr>
          <p:cNvSpPr/>
          <p:nvPr/>
        </p:nvSpPr>
        <p:spPr>
          <a:xfrm>
            <a:off x="8939369" y="5164110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舊</a:t>
            </a:r>
            <a:endParaRPr lang="zh-TW" alt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0A4A1453-3A2A-A986-964C-6DA59AA0C9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1" t="24652" r="22401" b="44719"/>
          <a:stretch/>
        </p:blipFill>
        <p:spPr>
          <a:xfrm>
            <a:off x="9952234" y="3935002"/>
            <a:ext cx="2239766" cy="2100476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45D4BB91-E99F-91A9-D4F3-A6162FFE00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6" t="27116" r="23326" b="43970"/>
          <a:stretch/>
        </p:blipFill>
        <p:spPr>
          <a:xfrm>
            <a:off x="5218837" y="4034879"/>
            <a:ext cx="2239766" cy="198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7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6432773-141B-DED6-39CF-DF76B552C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交叉驗證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F703F8AD-DD46-C35B-E9CF-BF987A2B73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676" y="250531"/>
            <a:ext cx="3156300" cy="6312600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DC2AACC-7ECE-3521-E39D-C39B34E86E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624" y="250531"/>
            <a:ext cx="2840174" cy="63126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B0215209-35A8-A3ED-EE31-B05B1B705A65}"/>
              </a:ext>
            </a:extLst>
          </p:cNvPr>
          <p:cNvSpPr/>
          <p:nvPr/>
        </p:nvSpPr>
        <p:spPr>
          <a:xfrm>
            <a:off x="4486632" y="5493066"/>
            <a:ext cx="22621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新</a:t>
            </a:r>
            <a:r>
              <a:rPr lang="zh-TW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量舊</a:t>
            </a:r>
            <a:endParaRPr lang="zh-TW" alt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74E067D-265D-FC84-6902-E2734482DAAE}"/>
              </a:ext>
            </a:extLst>
          </p:cNvPr>
          <p:cNvSpPr/>
          <p:nvPr/>
        </p:nvSpPr>
        <p:spPr>
          <a:xfrm>
            <a:off x="8522242" y="5493066"/>
            <a:ext cx="22621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舊量新</a:t>
            </a:r>
            <a:endParaRPr lang="zh-TW" alt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B4ACEDAC-9E3F-0AD2-DE66-5B8FDF58E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3" r="22768" b="50747"/>
          <a:stretch/>
        </p:blipFill>
        <p:spPr>
          <a:xfrm>
            <a:off x="750188" y="2419957"/>
            <a:ext cx="2980497" cy="217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46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25FBF08-E317-D9DA-4E45-E929524B3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差異結論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70C9645-C1C6-7CEA-0DB9-777C272875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雖新舊晶片光譜差距可以由</a:t>
            </a:r>
            <a:r>
              <a:rPr lang="en-US" altLang="zh-TW" dirty="0"/>
              <a:t>AE</a:t>
            </a:r>
            <a:r>
              <a:rPr lang="zh-TW" altLang="en-US" dirty="0"/>
              <a:t>稍微補足</a:t>
            </a:r>
            <a:endParaRPr lang="en-US" altLang="zh-TW" dirty="0"/>
          </a:p>
          <a:p>
            <a:r>
              <a:rPr lang="zh-TW" altLang="en-US" dirty="0"/>
              <a:t>舊機器上的</a:t>
            </a:r>
            <a:r>
              <a:rPr lang="en-US" altLang="zh-TW" dirty="0"/>
              <a:t>940nm</a:t>
            </a:r>
            <a:r>
              <a:rPr lang="zh-TW" altLang="en-US" dirty="0"/>
              <a:t>沒有作用</a:t>
            </a:r>
            <a:endParaRPr lang="en-US" altLang="zh-TW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7DE00A6-B791-2EEE-69BB-1E4C5D45B39E}"/>
              </a:ext>
            </a:extLst>
          </p:cNvPr>
          <p:cNvSpPr/>
          <p:nvPr/>
        </p:nvSpPr>
        <p:spPr>
          <a:xfrm>
            <a:off x="4565194" y="4631749"/>
            <a:ext cx="71096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已由白平衡實驗做結論</a:t>
            </a:r>
          </a:p>
        </p:txBody>
      </p:sp>
    </p:spTree>
    <p:extLst>
      <p:ext uri="{BB962C8B-B14F-4D97-AF65-F5344CB8AC3E}">
        <p14:creationId xmlns:p14="http://schemas.microsoft.com/office/powerpoint/2010/main" val="1427986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CA6AE-3E40-C1E7-B90A-7CB038286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DC7222-A91F-0A0E-BCEA-92213EDF2B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連續型</a:t>
            </a:r>
            <a:r>
              <a:rPr lang="en-US" altLang="zh-TW" dirty="0"/>
              <a:t>APP-</a:t>
            </a:r>
            <a:r>
              <a:rPr lang="zh-TW" altLang="en-US" dirty="0"/>
              <a:t>更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C46DE98-D24B-E4C3-FAE9-9FDC53AA44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27917"/>
            <a:ext cx="9144000" cy="1655762"/>
          </a:xfrm>
        </p:spPr>
        <p:txBody>
          <a:bodyPr/>
          <a:lstStyle/>
          <a:p>
            <a:r>
              <a:rPr lang="zh-TW" altLang="en-US" dirty="0"/>
              <a:t>日期：</a:t>
            </a:r>
            <a:r>
              <a:rPr lang="en-US" altLang="zh-TW" dirty="0"/>
              <a:t>2025/4/24</a:t>
            </a:r>
          </a:p>
          <a:p>
            <a:r>
              <a:rPr lang="zh-TW" altLang="en-US" dirty="0"/>
              <a:t>硬體組：王凱鋒</a:t>
            </a:r>
          </a:p>
        </p:txBody>
      </p:sp>
    </p:spTree>
    <p:extLst>
      <p:ext uri="{BB962C8B-B14F-4D97-AF65-F5344CB8AC3E}">
        <p14:creationId xmlns:p14="http://schemas.microsoft.com/office/powerpoint/2010/main" val="35670205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70C69-728C-61E1-2E8F-27194AE5C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F9B764-D8E4-78C2-3F79-8F661C4BF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調整功能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9317FE8-2FF5-304D-D610-B807DFCB9E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新增功能 </a:t>
            </a:r>
            <a:r>
              <a:rPr lang="en-US" altLang="zh-TW" dirty="0"/>
              <a:t>–</a:t>
            </a:r>
            <a:r>
              <a:rPr lang="zh-TW" altLang="en-US" dirty="0"/>
              <a:t> 檔案儲存在手機</a:t>
            </a:r>
            <a:r>
              <a:rPr lang="en-US" altLang="zh-TW" dirty="0"/>
              <a:t>Download</a:t>
            </a:r>
            <a:r>
              <a:rPr lang="zh-TW" altLang="en-US" dirty="0"/>
              <a:t>裡</a:t>
            </a:r>
            <a:endParaRPr lang="en-US" altLang="zh-TW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F4619BA-3284-B155-57CE-14B272260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949" y="182562"/>
            <a:ext cx="2921283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77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CC4226-97A8-CE51-9B78-58F9FBA11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離散型</a:t>
            </a:r>
            <a:r>
              <a:rPr lang="en-US" altLang="zh-TW" dirty="0"/>
              <a:t>APP</a:t>
            </a:r>
            <a:endParaRPr lang="zh-TW" altLang="en-US" dirty="0"/>
          </a:p>
        </p:txBody>
      </p:sp>
      <p:pic>
        <p:nvPicPr>
          <p:cNvPr id="4" name="a9b692e7-c0c5-440a-bcaf-1ad5a09d3777">
            <a:hlinkClick r:id="" action="ppaction://media"/>
            <a:extLst>
              <a:ext uri="{FF2B5EF4-FFF2-40B4-BE49-F238E27FC236}">
                <a16:creationId xmlns:a16="http://schemas.microsoft.com/office/drawing/2014/main" id="{80C65DE8-5BCA-12AE-26C3-8DE57AE3E136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29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18562" y="-1"/>
            <a:ext cx="3086100" cy="6860505"/>
          </a:xfrm>
        </p:spPr>
      </p:pic>
      <p:pic>
        <p:nvPicPr>
          <p:cNvPr id="6" name="2a7abe5c-0c33-4560-8910-9c74d95839c0">
            <a:hlinkClick r:id="" action="ppaction://media"/>
            <a:extLst>
              <a:ext uri="{FF2B5EF4-FFF2-40B4-BE49-F238E27FC236}">
                <a16:creationId xmlns:a16="http://schemas.microsoft.com/office/drawing/2014/main" id="{8ED2A231-3A33-6E6B-A099-4F0F40C3F8E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1011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05900" y="-1"/>
            <a:ext cx="3086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6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C09285A-BF7F-44DA-1F6C-CA4984C74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連續型</a:t>
            </a:r>
            <a:r>
              <a:rPr lang="en-US" altLang="zh-TW" dirty="0"/>
              <a:t>APP</a:t>
            </a:r>
            <a:endParaRPr lang="zh-TW" altLang="en-US" dirty="0"/>
          </a:p>
        </p:txBody>
      </p:sp>
      <p:pic>
        <p:nvPicPr>
          <p:cNvPr id="4" name="754f3e20-9ff6-4014-909b-ff281673294f">
            <a:hlinkClick r:id="" action="ppaction://media"/>
            <a:extLst>
              <a:ext uri="{FF2B5EF4-FFF2-40B4-BE49-F238E27FC236}">
                <a16:creationId xmlns:a16="http://schemas.microsoft.com/office/drawing/2014/main" id="{3C8F8930-3835-AD8D-9057-2CE55B5209D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04882" y="0"/>
            <a:ext cx="3082264" cy="6851978"/>
          </a:xfrm>
        </p:spPr>
      </p:pic>
    </p:spTree>
    <p:extLst>
      <p:ext uri="{BB962C8B-B14F-4D97-AF65-F5344CB8AC3E}">
        <p14:creationId xmlns:p14="http://schemas.microsoft.com/office/powerpoint/2010/main" val="68790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A1E4787-F45E-A48D-8AE3-C3876002B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存檔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7006A56-0E92-CE1C-E5D6-D70EF7437D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同</a:t>
            </a:r>
            <a:r>
              <a:rPr lang="en-US" altLang="zh-TW" dirty="0"/>
              <a:t>AWPPG</a:t>
            </a:r>
            <a:r>
              <a:rPr lang="zh-TW" altLang="en-US" dirty="0"/>
              <a:t> </a:t>
            </a:r>
            <a:r>
              <a:rPr lang="en-US" altLang="zh-TW" dirty="0"/>
              <a:t>1.2</a:t>
            </a:r>
            <a:r>
              <a:rPr lang="zh-TW" altLang="en-US" dirty="0"/>
              <a:t>、</a:t>
            </a:r>
            <a:r>
              <a:rPr lang="en-US" altLang="zh-TW" dirty="0"/>
              <a:t>2.1</a:t>
            </a:r>
            <a:r>
              <a:rPr lang="zh-TW" altLang="en-US" dirty="0"/>
              <a:t>，有存</a:t>
            </a:r>
            <a:r>
              <a:rPr lang="en-US" altLang="zh-TW" dirty="0"/>
              <a:t>135</a:t>
            </a:r>
            <a:r>
              <a:rPr lang="zh-TW" altLang="en-US" dirty="0"/>
              <a:t>個波長、時間與</a:t>
            </a:r>
            <a:r>
              <a:rPr lang="en-US" altLang="zh-TW" dirty="0"/>
              <a:t>Integration time</a:t>
            </a:r>
          </a:p>
          <a:p>
            <a:r>
              <a:rPr lang="zh-TW" altLang="en-US" dirty="0">
                <a:solidFill>
                  <a:srgbClr val="FF0000"/>
                </a:solidFill>
              </a:rPr>
              <a:t>速度同</a:t>
            </a:r>
            <a:r>
              <a:rPr lang="en-US" altLang="zh-TW" dirty="0">
                <a:solidFill>
                  <a:srgbClr val="FF0000"/>
                </a:solidFill>
              </a:rPr>
              <a:t>1.2</a:t>
            </a:r>
            <a:r>
              <a:rPr lang="zh-TW" altLang="en-US" dirty="0">
                <a:solidFill>
                  <a:srgbClr val="FF0000"/>
                </a:solidFill>
              </a:rPr>
              <a:t>，</a:t>
            </a:r>
            <a:r>
              <a:rPr lang="en-US" altLang="zh-TW" dirty="0">
                <a:solidFill>
                  <a:srgbClr val="FF0000"/>
                </a:solidFill>
              </a:rPr>
              <a:t>1</a:t>
            </a:r>
            <a:r>
              <a:rPr lang="zh-TW" altLang="en-US" dirty="0">
                <a:solidFill>
                  <a:srgbClr val="FF0000"/>
                </a:solidFill>
              </a:rPr>
              <a:t>筆</a:t>
            </a:r>
            <a:r>
              <a:rPr lang="en-US" altLang="zh-TW" dirty="0">
                <a:solidFill>
                  <a:srgbClr val="FF0000"/>
                </a:solidFill>
              </a:rPr>
              <a:t>110ms</a:t>
            </a:r>
            <a:r>
              <a:rPr lang="zh-TW" altLang="en-US" dirty="0">
                <a:solidFill>
                  <a:srgbClr val="FF0000"/>
                </a:solidFill>
              </a:rPr>
              <a:t>，但比較穩定</a:t>
            </a:r>
            <a:endParaRPr lang="en-US" altLang="zh-TW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982712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4CE62D42-6B16-490E-52CD-20C12979B4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86872" y="1777499"/>
            <a:ext cx="4963434" cy="4351338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C3D6473-E8DF-7902-9942-F52F26E209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54" y="1777499"/>
            <a:ext cx="6307142" cy="2947100"/>
          </a:xfrm>
          <a:prstGeom prst="rect">
            <a:avLst/>
          </a:prstGeom>
        </p:spPr>
      </p:pic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9CB4EFD4-3658-2837-917C-7A52084AA62B}"/>
              </a:ext>
            </a:extLst>
          </p:cNvPr>
          <p:cNvCxnSpPr>
            <a:cxnSpLocks/>
          </p:cNvCxnSpPr>
          <p:nvPr/>
        </p:nvCxnSpPr>
        <p:spPr>
          <a:xfrm flipV="1">
            <a:off x="5524901" y="4724599"/>
            <a:ext cx="67377" cy="31903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>
            <a:extLst>
              <a:ext uri="{FF2B5EF4-FFF2-40B4-BE49-F238E27FC236}">
                <a16:creationId xmlns:a16="http://schemas.microsoft.com/office/drawing/2014/main" id="{1A24C017-2F27-909B-8836-B0847CB75358}"/>
              </a:ext>
            </a:extLst>
          </p:cNvPr>
          <p:cNvSpPr/>
          <p:nvPr/>
        </p:nvSpPr>
        <p:spPr>
          <a:xfrm>
            <a:off x="3017561" y="4965988"/>
            <a:ext cx="342433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135</a:t>
            </a:r>
            <a:r>
              <a:rPr lang="zh-TW" altLang="en-US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個波長</a:t>
            </a:r>
            <a:r>
              <a:rPr lang="en-US" altLang="zh-TW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+</a:t>
            </a:r>
            <a:r>
              <a:rPr lang="zh-TW" altLang="en-US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時間</a:t>
            </a:r>
          </a:p>
        </p:txBody>
      </p: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FDC917D9-9DFE-2BEA-B04A-72EF7D1C4268}"/>
              </a:ext>
            </a:extLst>
          </p:cNvPr>
          <p:cNvCxnSpPr>
            <a:cxnSpLocks/>
          </p:cNvCxnSpPr>
          <p:nvPr/>
        </p:nvCxnSpPr>
        <p:spPr>
          <a:xfrm flipV="1">
            <a:off x="952901" y="2656573"/>
            <a:ext cx="0" cy="304158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8CE3D0CA-4165-F831-EE96-97AA44542F2F}"/>
              </a:ext>
            </a:extLst>
          </p:cNvPr>
          <p:cNvSpPr/>
          <p:nvPr/>
        </p:nvSpPr>
        <p:spPr>
          <a:xfrm>
            <a:off x="242891" y="5603673"/>
            <a:ext cx="375423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存</a:t>
            </a:r>
            <a:r>
              <a:rPr lang="en-US" altLang="zh-TW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Integration time</a:t>
            </a:r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37876135-41CB-63AF-8B83-4EB14EB954C4}"/>
              </a:ext>
            </a:extLst>
          </p:cNvPr>
          <p:cNvCxnSpPr>
            <a:cxnSpLocks/>
          </p:cNvCxnSpPr>
          <p:nvPr/>
        </p:nvCxnSpPr>
        <p:spPr>
          <a:xfrm>
            <a:off x="11239099" y="1245681"/>
            <a:ext cx="70585" cy="86225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>
            <a:extLst>
              <a:ext uri="{FF2B5EF4-FFF2-40B4-BE49-F238E27FC236}">
                <a16:creationId xmlns:a16="http://schemas.microsoft.com/office/drawing/2014/main" id="{440565E0-4F74-4285-F1B8-576C49C79E3A}"/>
              </a:ext>
            </a:extLst>
          </p:cNvPr>
          <p:cNvSpPr/>
          <p:nvPr/>
        </p:nvSpPr>
        <p:spPr>
          <a:xfrm>
            <a:off x="10280646" y="542094"/>
            <a:ext cx="156966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存</a:t>
            </a:r>
            <a:r>
              <a:rPr lang="zh-TW" alt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時間</a:t>
            </a:r>
            <a:endParaRPr lang="en-US" altLang="zh-TW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10645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37A67-FB72-CC02-FF02-0950B314E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69B9819-6846-AA8A-3C49-120E05CCEF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連續型</a:t>
            </a:r>
            <a:r>
              <a:rPr lang="en-US" altLang="zh-TW" dirty="0"/>
              <a:t>APP-</a:t>
            </a:r>
            <a:r>
              <a:rPr lang="zh-TW" altLang="en-US" dirty="0"/>
              <a:t>更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CB2B16B-E426-73E4-785B-A4C4FDEEA7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27917"/>
            <a:ext cx="9144000" cy="1655762"/>
          </a:xfrm>
        </p:spPr>
        <p:txBody>
          <a:bodyPr/>
          <a:lstStyle/>
          <a:p>
            <a:r>
              <a:rPr lang="zh-TW" altLang="en-US" dirty="0"/>
              <a:t>日期：</a:t>
            </a:r>
            <a:r>
              <a:rPr lang="en-US" altLang="zh-TW"/>
              <a:t>2025/4/8</a:t>
            </a:r>
            <a:endParaRPr lang="en-US" altLang="zh-TW" dirty="0"/>
          </a:p>
          <a:p>
            <a:r>
              <a:rPr lang="zh-TW" altLang="en-US" dirty="0"/>
              <a:t>硬體組：王凱鋒</a:t>
            </a:r>
          </a:p>
        </p:txBody>
      </p:sp>
    </p:spTree>
    <p:extLst>
      <p:ext uri="{BB962C8B-B14F-4D97-AF65-F5344CB8AC3E}">
        <p14:creationId xmlns:p14="http://schemas.microsoft.com/office/powerpoint/2010/main" val="1412094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48C0A54-5158-1370-C838-778E845FE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開發手機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5E17BD5-8B8F-3E36-BB95-906D2CEE98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型號：</a:t>
            </a:r>
            <a:r>
              <a:rPr lang="en-US" altLang="zh-TW" dirty="0"/>
              <a:t>ASUS_X00RD</a:t>
            </a:r>
          </a:p>
          <a:p>
            <a:r>
              <a:rPr lang="zh-TW" altLang="en-US" dirty="0"/>
              <a:t>處理器：</a:t>
            </a:r>
            <a:r>
              <a:rPr lang="en-US" altLang="zh-TW" dirty="0"/>
              <a:t>Qualcomm Snapdragon 425</a:t>
            </a:r>
          </a:p>
          <a:p>
            <a:r>
              <a:rPr lang="zh-TW" altLang="en-US" dirty="0"/>
              <a:t>容量：</a:t>
            </a:r>
            <a:r>
              <a:rPr lang="en-US" altLang="zh-TW" dirty="0"/>
              <a:t>2GB/16GB</a:t>
            </a:r>
          </a:p>
          <a:p>
            <a:r>
              <a:rPr lang="en-US" altLang="zh-TW" dirty="0" err="1"/>
              <a:t>Andriod</a:t>
            </a:r>
            <a:r>
              <a:rPr lang="zh-TW" altLang="en-US" dirty="0"/>
              <a:t>版本：</a:t>
            </a:r>
            <a:r>
              <a:rPr lang="en-US" altLang="zh-TW" dirty="0"/>
              <a:t>8.0</a:t>
            </a:r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ACC713C-004B-A65C-B0FB-FC706F0B62AD}"/>
              </a:ext>
            </a:extLst>
          </p:cNvPr>
          <p:cNvSpPr/>
          <p:nvPr/>
        </p:nvSpPr>
        <p:spPr>
          <a:xfrm>
            <a:off x="1872309" y="4047037"/>
            <a:ext cx="91871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這隻很當，但量測好像沒問題</a:t>
            </a:r>
          </a:p>
        </p:txBody>
      </p:sp>
    </p:spTree>
    <p:extLst>
      <p:ext uri="{BB962C8B-B14F-4D97-AF65-F5344CB8AC3E}">
        <p14:creationId xmlns:p14="http://schemas.microsoft.com/office/powerpoint/2010/main" val="2323038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1FBB41A-8485-182D-BF34-730E06912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調整功能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0E633D2-E991-A3BC-6074-CBED44788E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新增</a:t>
            </a:r>
            <a:r>
              <a:rPr lang="en-US" altLang="zh-TW" dirty="0"/>
              <a:t>PPG signal</a:t>
            </a:r>
          </a:p>
          <a:p>
            <a:r>
              <a:rPr lang="zh-TW" altLang="en-US" dirty="0"/>
              <a:t>新增</a:t>
            </a:r>
            <a:r>
              <a:rPr lang="en-US" altLang="zh-TW" dirty="0"/>
              <a:t>AE</a:t>
            </a:r>
            <a:r>
              <a:rPr lang="zh-TW" altLang="en-US" dirty="0"/>
              <a:t>按鈕</a:t>
            </a:r>
            <a:endParaRPr lang="en-US" altLang="zh-TW" dirty="0"/>
          </a:p>
          <a:p>
            <a:r>
              <a:rPr lang="zh-TW" altLang="en-US" dirty="0"/>
              <a:t>下拉數字無法顯示</a:t>
            </a:r>
            <a:r>
              <a:rPr lang="en-US" altLang="zh-TW" dirty="0"/>
              <a:t>Debug</a:t>
            </a:r>
          </a:p>
          <a:p>
            <a:r>
              <a:rPr lang="zh-TW" altLang="en-US" dirty="0"/>
              <a:t>所有按鈕新增前景波紋效果</a:t>
            </a:r>
            <a:endParaRPr lang="en-US" altLang="zh-TW" dirty="0"/>
          </a:p>
          <a:p>
            <a:r>
              <a:rPr lang="en-US" altLang="zh-TW" dirty="0"/>
              <a:t>AE</a:t>
            </a:r>
            <a:r>
              <a:rPr lang="zh-TW" altLang="en-US" dirty="0"/>
              <a:t>、</a:t>
            </a:r>
            <a:r>
              <a:rPr lang="en-US" altLang="zh-TW" dirty="0"/>
              <a:t>START</a:t>
            </a:r>
            <a:r>
              <a:rPr lang="zh-TW" altLang="en-US" dirty="0"/>
              <a:t>、</a:t>
            </a:r>
            <a:r>
              <a:rPr lang="en-US" altLang="zh-TW" dirty="0"/>
              <a:t>ON</a:t>
            </a:r>
            <a:r>
              <a:rPr lang="zh-TW" altLang="en-US" dirty="0"/>
              <a:t>按鈕防呆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752693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6E78059-0D44-486D-8BDE-F7A2891CF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實際量手指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6FCFC98-09D8-A280-CCEC-E656B6B15D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6" b="5324"/>
          <a:stretch/>
        </p:blipFill>
        <p:spPr>
          <a:xfrm>
            <a:off x="8902905" y="1536378"/>
            <a:ext cx="2641823" cy="5321622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1FC08C4-5E98-8AB8-50CD-6D70116E59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6" b="5324"/>
          <a:stretch/>
        </p:blipFill>
        <p:spPr>
          <a:xfrm>
            <a:off x="5207051" y="1536378"/>
            <a:ext cx="2641823" cy="532161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1962274-CA22-59F5-95C9-2442F07ACA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6" b="5324"/>
          <a:stretch/>
        </p:blipFill>
        <p:spPr>
          <a:xfrm>
            <a:off x="1511642" y="1536381"/>
            <a:ext cx="2641823" cy="5321619"/>
          </a:xfrm>
          <a:prstGeom prst="rect">
            <a:avLst/>
          </a:prstGeom>
        </p:spPr>
      </p:pic>
      <p:sp>
        <p:nvSpPr>
          <p:cNvPr id="10" name="箭號: 向右 9">
            <a:extLst>
              <a:ext uri="{FF2B5EF4-FFF2-40B4-BE49-F238E27FC236}">
                <a16:creationId xmlns:a16="http://schemas.microsoft.com/office/drawing/2014/main" id="{9F9DBF87-2A2A-3F43-5C61-D9874E3B6EC3}"/>
              </a:ext>
            </a:extLst>
          </p:cNvPr>
          <p:cNvSpPr/>
          <p:nvPr/>
        </p:nvSpPr>
        <p:spPr>
          <a:xfrm>
            <a:off x="4376791" y="3708971"/>
            <a:ext cx="647272" cy="132556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放大</a:t>
            </a:r>
          </a:p>
        </p:txBody>
      </p:sp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5E465FAD-0421-C8BA-8673-243EE7938232}"/>
              </a:ext>
            </a:extLst>
          </p:cNvPr>
          <p:cNvSpPr/>
          <p:nvPr/>
        </p:nvSpPr>
        <p:spPr>
          <a:xfrm>
            <a:off x="8052253" y="3708971"/>
            <a:ext cx="647272" cy="132556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右移</a:t>
            </a:r>
          </a:p>
        </p:txBody>
      </p:sp>
    </p:spTree>
    <p:extLst>
      <p:ext uri="{BB962C8B-B14F-4D97-AF65-F5344CB8AC3E}">
        <p14:creationId xmlns:p14="http://schemas.microsoft.com/office/powerpoint/2010/main" val="8935228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214</Words>
  <Application>Microsoft Office PowerPoint</Application>
  <PresentationFormat>寬螢幕</PresentationFormat>
  <Paragraphs>51</Paragraphs>
  <Slides>15</Slides>
  <Notes>0</Notes>
  <HiddenSlides>0</HiddenSlides>
  <MMClips>3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佈景主題</vt:lpstr>
      <vt:lpstr>AWPPG W-type APP連續型</vt:lpstr>
      <vt:lpstr>離散型APP</vt:lpstr>
      <vt:lpstr>連續型APP</vt:lpstr>
      <vt:lpstr>存檔</vt:lpstr>
      <vt:lpstr>PowerPoint 簡報</vt:lpstr>
      <vt:lpstr>連續型APP-更</vt:lpstr>
      <vt:lpstr>開發手機</vt:lpstr>
      <vt:lpstr>調整功能</vt:lpstr>
      <vt:lpstr>實際量手指</vt:lpstr>
      <vt:lpstr>新舊裝置差異</vt:lpstr>
      <vt:lpstr>反射白</vt:lpstr>
      <vt:lpstr>交叉驗證</vt:lpstr>
      <vt:lpstr>差異結論</vt:lpstr>
      <vt:lpstr>連續型APP-更</vt:lpstr>
      <vt:lpstr>調整功能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王凱鋒</dc:creator>
  <cp:lastModifiedBy>王凱鋒</cp:lastModifiedBy>
  <cp:revision>31</cp:revision>
  <dcterms:created xsi:type="dcterms:W3CDTF">2025-04-01T13:20:05Z</dcterms:created>
  <dcterms:modified xsi:type="dcterms:W3CDTF">2025-05-27T13:41:15Z</dcterms:modified>
</cp:coreProperties>
</file>