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13:27:32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1257 24575,'0'19'0,"1"0"0,1-1 0,0 1 0,2-1 0,0 1 0,1-1 0,1 0 0,0-1 0,10 18 0,111 191 0,-103-187 0,-19-30 0,0 0 0,1 0 0,0-1 0,0 0 0,1 0 0,10 9 0,-15-15 0,1-1 0,-1 1 0,1-1 0,-1 0 0,1 1 0,0-1 0,0 0 0,-1 0 0,1-1 0,0 1 0,0-1 0,0 1 0,0-1 0,0 0 0,0 0 0,0 0 0,-1-1 0,1 1 0,0-1 0,0 1 0,0-1 0,0 0 0,-1 0 0,1 0 0,0 0 0,-1-1 0,4-1 0,78-54 0,-44 28 0,1499-983-4434,-849 605 3781,-262 158 698,-391 226 313,-15 9-3865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13:27:33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1903 24575,'1'16'0,"0"0"0,1 0 0,1 0 0,10 31 0,-1-4 0,12 56 0,105 379 0,-111-419 0,-8-26 0,1 0 0,26 54 0,-36-86 0,-1 1 0,1-1 0,-1 0 0,1 0 0,0 0 0,-1 0 0,1 0 0,0 0 0,0 0 0,0 0 0,0 0 0,0 0 0,0 0 0,0 0 0,0-1 0,0 1 0,0 0 0,0-1 0,1 1 0,-1-1 0,0 1 0,0-1 0,1 0 0,-1 1 0,0-1 0,1 0 0,-1 0 0,0 0 0,1 0 0,-1 0 0,2-1 0,2-1 0,0 0 0,0 0 0,0-1 0,0 1 0,0-1 0,6-6 0,-3 3 0,220-154 0,11 6-656,118-57-1969,132-55 1056,115-42-2084,769-348 178,10 23 394,-1350 618 3017,507-229 879,-117 54 5302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8659A7-D8B0-7695-352D-1CEF7AF8A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7C513B3-BBAD-8B64-C404-90B5D7BE3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D8E6FC-B9E5-F495-D3E8-9194809F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8A6BF2-F849-875F-8026-9C6DCE4AC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376E8C-B2F3-A85C-FBBB-AD17E3B1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346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9DA73B-04A5-CF88-B49B-AE7675E23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CFCAFFC-0BC3-20D7-310E-6067E38D6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06F6202-5F69-56CE-ADC2-3B40875C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6428328-EA0C-6557-8E43-9DB5D1A7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9581DA-7FE7-0844-C444-F8BFBD5D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61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5578E15-6264-A92C-49C1-7B11175E96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8B2045F-8410-5C8C-22E3-E4117704E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CB801E-42E3-B6FA-937B-39582DC9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53BB9AD-ABC4-D287-BDD4-3259F00C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EE885D-443C-9105-A494-3547EC92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60A22D-000B-6AAA-264E-C151F0F98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A68AB6-8C45-2BFA-11A1-5AC9FF723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EE6BA7-FFA3-B2E2-512C-07856581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D5EBEF-B238-C310-6EE3-C684E1C1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CA564B-76AD-3AD0-E6FE-B160AD952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106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30B21E-133B-0321-5E16-C57A6D5B3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220BE7E-11A4-5649-BAF4-5028E6E1C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544E31-DAC9-3531-DFE8-0C689F370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8E5C0A-813B-506F-77C8-37223BA58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B39BF5-31D5-E5D4-9339-FB5D7EA4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95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932343-C5EC-0B7C-8DCD-BE4DB96A8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5C9507-DCC6-E651-1526-B842CBC7C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095498D-D7C1-F51E-0A91-70BAEBBF7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0B38016-6BAD-C90E-51E8-F4D9F12A0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16D192D-DF77-D864-01D3-1434932C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5CF6E74-6B44-5766-F7F8-1DE368EE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6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93C8F8-49C5-9A1C-9647-2946A5C7F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191C281-9C25-380A-3774-60A353725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887277E-1E22-7DAF-943D-868C22E75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8313981-045F-B39E-4AAA-CDB0A996A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75C1FA3-8225-DD92-D040-6BFCA6B27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DBCFE79-80EF-87FD-AB0A-DF9325CC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7B659D7-4F41-C343-54FE-956E2C465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D639C67-2453-A5AF-37B8-08243222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122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B0C895-28EC-DD18-45FE-20FD5B37C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88E12AC-4FC2-883C-EE39-D4376E65C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DBD4639-D766-531F-B042-9C210CAEA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62C4D23-70A3-2FCA-CAFC-D172E94C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39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7542986-068C-94E8-2952-D30690B63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82F5E33-BCEC-7EF2-B291-360A3353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92CE7AB-C88F-B91A-F9F5-5885327D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294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65FCE3-1780-7FB8-6B09-4C685D33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A5D350-38C7-8298-D8A5-F8E1D70D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2753C2A-5E97-ED87-0248-7DD52FAC2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3A3D2DF-4ABC-E6D9-1B73-4210F74F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2A2A93F-BF78-FBF7-BB76-CCA72117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ECDA6BC-B9C0-E215-3722-B91FC5D4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68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1C21FA-4D71-6AEB-0007-B90A3187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705FC3C-8277-BA15-E49D-864CC9C71D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0BBD4B4-D98D-CB7D-F64B-CAE579A99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7465284-1BF9-FD83-423B-9AA8CE84C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74961E4-6F76-AA30-DF3D-AEAF1D74A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8DBC1E5-F12C-88BD-F596-EE7FCE23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552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2F6E90E-6438-4E92-3C17-84C20343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18BBB0E-3707-6FCD-AE96-35A78FC68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31C318-FC12-CE83-15A5-1A4B48627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A847C-F1B4-4FBC-BF93-603A6569ED25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A3C837-F256-0CC4-00E9-A75F2A4F8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840360A-7DB8-93CC-AA65-15BC4A719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233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u/4/folders/1v-4RuLtPjGS4HCz9OU-MVhQ7if4YTiK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zx0s9ZKYZY" TargetMode="External"/><Relationship Id="rId2" Type="http://schemas.openxmlformats.org/officeDocument/2006/relationships/hyperlink" Target="http://52.192.109.97/documents/4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52.192.109.97/issues/262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u/4/folders/1v-4RuLtPjGS4HCz9OU-MVhQ7if4YTiK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EE0625-FAFB-8868-8787-9850482AD5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AWPPG</a:t>
            </a:r>
            <a:r>
              <a:rPr lang="zh-TW" altLang="en-US" dirty="0"/>
              <a:t> </a:t>
            </a:r>
            <a:r>
              <a:rPr lang="en-US" altLang="zh-TW" dirty="0"/>
              <a:t>W-type </a:t>
            </a:r>
            <a:r>
              <a:rPr lang="zh-TW" altLang="en-US" dirty="0"/>
              <a:t>復刻文件</a:t>
            </a:r>
            <a:r>
              <a:rPr lang="en-US" altLang="zh-TW" dirty="0"/>
              <a:t>-</a:t>
            </a:r>
            <a:r>
              <a:rPr lang="zh-TW" altLang="en-US" dirty="0"/>
              <a:t>硬體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03F2E48-25F8-61BA-45BB-BE5DBB06B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27917"/>
            <a:ext cx="9144000" cy="1655762"/>
          </a:xfrm>
        </p:spPr>
        <p:txBody>
          <a:bodyPr/>
          <a:lstStyle/>
          <a:p>
            <a:r>
              <a:rPr lang="zh-TW" altLang="en-US" dirty="0"/>
              <a:t>日期：</a:t>
            </a:r>
            <a:r>
              <a:rPr lang="en-US" altLang="zh-TW" dirty="0"/>
              <a:t>2025/4/1</a:t>
            </a:r>
          </a:p>
          <a:p>
            <a:r>
              <a:rPr lang="zh-TW" altLang="en-US" dirty="0"/>
              <a:t>硬體組：王凱鋒</a:t>
            </a:r>
          </a:p>
        </p:txBody>
      </p:sp>
    </p:spTree>
    <p:extLst>
      <p:ext uri="{BB962C8B-B14F-4D97-AF65-F5344CB8AC3E}">
        <p14:creationId xmlns:p14="http://schemas.microsoft.com/office/powerpoint/2010/main" val="2488944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EE0625-FAFB-8868-8787-9850482AD5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AWPPG</a:t>
            </a:r>
            <a:r>
              <a:rPr lang="zh-TW" altLang="en-US" dirty="0"/>
              <a:t> </a:t>
            </a:r>
            <a:r>
              <a:rPr lang="en-US" altLang="zh-TW" dirty="0"/>
              <a:t>W-type </a:t>
            </a:r>
            <a:r>
              <a:rPr lang="zh-TW" altLang="en-US" dirty="0"/>
              <a:t>復刻文件</a:t>
            </a:r>
            <a:r>
              <a:rPr lang="en-US" altLang="zh-TW" dirty="0"/>
              <a:t>-app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03F2E48-25F8-61BA-45BB-BE5DBB06B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27917"/>
            <a:ext cx="9144000" cy="1655762"/>
          </a:xfrm>
        </p:spPr>
        <p:txBody>
          <a:bodyPr/>
          <a:lstStyle/>
          <a:p>
            <a:r>
              <a:rPr lang="zh-TW" altLang="en-US" dirty="0"/>
              <a:t>日期：</a:t>
            </a:r>
            <a:r>
              <a:rPr lang="en-US" altLang="zh-TW" dirty="0"/>
              <a:t>2025/4/1</a:t>
            </a:r>
          </a:p>
          <a:p>
            <a:r>
              <a:rPr lang="zh-TW" altLang="en-US" dirty="0"/>
              <a:t>硬體組：王凱鋒</a:t>
            </a:r>
          </a:p>
        </p:txBody>
      </p:sp>
    </p:spTree>
    <p:extLst>
      <p:ext uri="{BB962C8B-B14F-4D97-AF65-F5344CB8AC3E}">
        <p14:creationId xmlns:p14="http://schemas.microsoft.com/office/powerpoint/2010/main" val="308750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D63A08-BB91-C3FD-5A60-927DE9C05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第一步，本地環境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C1CE55-2B00-450B-ADAF-DFC3E486B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下載</a:t>
            </a:r>
            <a:r>
              <a:rPr lang="en-US" altLang="zh-TW" dirty="0"/>
              <a:t>android studio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下載原始碼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開啟原始檔案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想辦法同步環境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B35A523-50F1-5F71-896F-02E8BAB37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867" y="1690688"/>
            <a:ext cx="6897063" cy="463932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FCC2F455-E94C-E629-CA59-F9888E52278D}"/>
              </a:ext>
            </a:extLst>
          </p:cNvPr>
          <p:cNvSpPr txBox="1"/>
          <p:nvPr/>
        </p:nvSpPr>
        <p:spPr>
          <a:xfrm>
            <a:off x="0" y="5380672"/>
            <a:ext cx="40586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原始碼</a:t>
            </a:r>
            <a:r>
              <a:rPr lang="en-US" altLang="zh-TW" dirty="0"/>
              <a:t>(</a:t>
            </a:r>
            <a:r>
              <a:rPr lang="zh-TW" altLang="en-US" dirty="0"/>
              <a:t>需要權限</a:t>
            </a:r>
            <a:r>
              <a:rPr lang="en-US" altLang="zh-TW" dirty="0"/>
              <a:t>)</a:t>
            </a:r>
          </a:p>
          <a:p>
            <a:r>
              <a:rPr lang="zh-TW" altLang="en-US" dirty="0">
                <a:hlinkClick r:id="rId3"/>
              </a:rPr>
              <a:t>https://drive.google.com/drive/u/4/folders/1v-4RuLtPjGS4HCz9OU-MVhQ7if4YTiK6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8533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8579FA-C018-CC8D-A29F-54CCC72FC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第二步</a:t>
            </a:r>
            <a:r>
              <a:rPr lang="en-US" altLang="zh-TW" dirty="0"/>
              <a:t>-</a:t>
            </a:r>
            <a:r>
              <a:rPr lang="zh-TW" altLang="en-US" dirty="0"/>
              <a:t>閱讀</a:t>
            </a:r>
            <a:r>
              <a:rPr lang="en-US" altLang="zh-TW" dirty="0"/>
              <a:t>nsp32</a:t>
            </a:r>
            <a:r>
              <a:rPr lang="zh-TW" altLang="en-US" dirty="0"/>
              <a:t> </a:t>
            </a:r>
            <a:r>
              <a:rPr lang="en-US" altLang="zh-TW" dirty="0"/>
              <a:t>datasheet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749381-636D-C98C-48CD-C22FD90F8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http://52.192.109.97/documents/43</a:t>
            </a:r>
            <a:endParaRPr lang="en-US" altLang="zh-TW" dirty="0"/>
          </a:p>
          <a:p>
            <a:r>
              <a:rPr lang="en-US" altLang="zh-TW" dirty="0">
                <a:hlinkClick r:id="rId3"/>
              </a:rPr>
              <a:t>https://www.youtube.com/watch?v=4zx0s9ZKYZY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2705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C71726-A0D7-68F1-3722-6E9FA171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第三步</a:t>
            </a:r>
            <a:r>
              <a:rPr lang="en-US" altLang="zh-TW" dirty="0"/>
              <a:t>-</a:t>
            </a:r>
            <a:r>
              <a:rPr lang="zh-TW" altLang="en-US" dirty="0"/>
              <a:t>閱讀原始碼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7BA436E-ED90-D64D-F7D9-F3F5F9017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326" y="1469205"/>
            <a:ext cx="9930474" cy="5231740"/>
          </a:xfr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9FB595C5-A09A-9AE8-3171-875F2D8B9927}"/>
              </a:ext>
            </a:extLst>
          </p:cNvPr>
          <p:cNvGrpSpPr/>
          <p:nvPr/>
        </p:nvGrpSpPr>
        <p:grpSpPr>
          <a:xfrm>
            <a:off x="3987490" y="1016650"/>
            <a:ext cx="3651480" cy="1032480"/>
            <a:chOff x="3987490" y="1016650"/>
            <a:chExt cx="3651480" cy="10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筆跡 8">
                  <a:extLst>
                    <a:ext uri="{FF2B5EF4-FFF2-40B4-BE49-F238E27FC236}">
                      <a16:creationId xmlns:a16="http://schemas.microsoft.com/office/drawing/2014/main" id="{08DBFE4E-6214-5718-56AE-067E198FFD4A}"/>
                    </a:ext>
                  </a:extLst>
                </p14:cNvPr>
                <p14:cNvContentPartPr/>
                <p14:nvPr/>
              </p14:nvContentPartPr>
              <p14:xfrm>
                <a:off x="3987490" y="1312930"/>
                <a:ext cx="1141200" cy="649440"/>
              </p14:xfrm>
            </p:contentPart>
          </mc:Choice>
          <mc:Fallback xmlns="">
            <p:pic>
              <p:nvPicPr>
                <p:cNvPr id="9" name="筆跡 8">
                  <a:extLst>
                    <a:ext uri="{FF2B5EF4-FFF2-40B4-BE49-F238E27FC236}">
                      <a16:creationId xmlns:a16="http://schemas.microsoft.com/office/drawing/2014/main" id="{08DBFE4E-6214-5718-56AE-067E198FFD4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78850" y="1304290"/>
                  <a:ext cx="115884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筆跡 9">
                  <a:extLst>
                    <a:ext uri="{FF2B5EF4-FFF2-40B4-BE49-F238E27FC236}">
                      <a16:creationId xmlns:a16="http://schemas.microsoft.com/office/drawing/2014/main" id="{B4874081-A88A-2C3D-B5A6-24A64DD0DBF3}"/>
                    </a:ext>
                  </a:extLst>
                </p14:cNvPr>
                <p14:cNvContentPartPr/>
                <p14:nvPr/>
              </p14:nvContentPartPr>
              <p14:xfrm>
                <a:off x="5473570" y="1016650"/>
                <a:ext cx="2165400" cy="1032480"/>
              </p14:xfrm>
            </p:contentPart>
          </mc:Choice>
          <mc:Fallback xmlns="">
            <p:pic>
              <p:nvPicPr>
                <p:cNvPr id="10" name="筆跡 9">
                  <a:extLst>
                    <a:ext uri="{FF2B5EF4-FFF2-40B4-BE49-F238E27FC236}">
                      <a16:creationId xmlns:a16="http://schemas.microsoft.com/office/drawing/2014/main" id="{B4874081-A88A-2C3D-B5A6-24A64DD0DBF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64570" y="1007650"/>
                  <a:ext cx="2183040" cy="1050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26729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F653607-8626-6B21-92F6-9F911A427E75}"/>
              </a:ext>
            </a:extLst>
          </p:cNvPr>
          <p:cNvSpPr/>
          <p:nvPr/>
        </p:nvSpPr>
        <p:spPr>
          <a:xfrm>
            <a:off x="3435656" y="1843950"/>
            <a:ext cx="532068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加油</a:t>
            </a:r>
          </a:p>
        </p:txBody>
      </p:sp>
    </p:spTree>
    <p:extLst>
      <p:ext uri="{BB962C8B-B14F-4D97-AF65-F5344CB8AC3E}">
        <p14:creationId xmlns:p14="http://schemas.microsoft.com/office/powerpoint/2010/main" val="116072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9474F2-ADFF-4591-26B3-B98BBE417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第一步</a:t>
            </a:r>
            <a:r>
              <a:rPr lang="en-US" altLang="zh-TW" dirty="0"/>
              <a:t>-</a:t>
            </a:r>
            <a:r>
              <a:rPr lang="zh-TW" altLang="en-US" dirty="0"/>
              <a:t>買晶片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B8215D3-E251-8365-CF5C-88525B54A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23" y="1773866"/>
            <a:ext cx="9208995" cy="4351338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7CF2C7A-4719-0BAA-E9B4-83EEB1EF9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1" b="30944"/>
          <a:stretch/>
        </p:blipFill>
        <p:spPr>
          <a:xfrm>
            <a:off x="9480430" y="3219098"/>
            <a:ext cx="2528977" cy="146087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241B249-95BB-81CE-52DD-929067B6725E}"/>
              </a:ext>
            </a:extLst>
          </p:cNvPr>
          <p:cNvSpPr/>
          <p:nvPr/>
        </p:nvSpPr>
        <p:spPr>
          <a:xfrm>
            <a:off x="10989981" y="4679971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入手</a:t>
            </a:r>
          </a:p>
        </p:txBody>
      </p:sp>
    </p:spTree>
    <p:extLst>
      <p:ext uri="{BB962C8B-B14F-4D97-AF65-F5344CB8AC3E}">
        <p14:creationId xmlns:p14="http://schemas.microsoft.com/office/powerpoint/2010/main" val="65820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4F2D7F-DB16-D59E-6C07-4CE523EBB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第二步</a:t>
            </a:r>
            <a:r>
              <a:rPr lang="en-US" altLang="zh-TW" dirty="0"/>
              <a:t>-</a:t>
            </a:r>
            <a:r>
              <a:rPr lang="zh-TW" altLang="en-US" dirty="0"/>
              <a:t>拔殼</a:t>
            </a:r>
            <a:r>
              <a:rPr lang="en-US" altLang="zh-TW" dirty="0"/>
              <a:t>(</a:t>
            </a:r>
            <a:r>
              <a:rPr lang="zh-TW" altLang="en-US" dirty="0"/>
              <a:t>小心，這很貴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132FED0-E089-606D-9843-DF0063ED2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55" y="1825625"/>
            <a:ext cx="7732690" cy="4351338"/>
          </a:xfrm>
        </p:spPr>
      </p:pic>
    </p:spTree>
    <p:extLst>
      <p:ext uri="{BB962C8B-B14F-4D97-AF65-F5344CB8AC3E}">
        <p14:creationId xmlns:p14="http://schemas.microsoft.com/office/powerpoint/2010/main" val="117779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C2FE64-0EB8-FEDD-F917-0CC4A522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第三步</a:t>
            </a:r>
            <a:r>
              <a:rPr lang="en-US" altLang="zh-TW" dirty="0"/>
              <a:t>-3D</a:t>
            </a:r>
            <a:r>
              <a:rPr lang="zh-TW" altLang="en-US" dirty="0"/>
              <a:t>列印外殼</a:t>
            </a:r>
            <a:r>
              <a:rPr lang="en-US" altLang="zh-TW" dirty="0"/>
              <a:t>”</a:t>
            </a:r>
            <a:r>
              <a:rPr lang="zh-TW" altLang="en-US" dirty="0"/>
              <a:t>使用黑色料</a:t>
            </a:r>
            <a:r>
              <a:rPr lang="en-US" altLang="zh-TW" dirty="0"/>
              <a:t>”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7966A68-E20C-8187-4EE2-9DD298C03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75" y="1690688"/>
            <a:ext cx="5434732" cy="4406960"/>
          </a:xfr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93C7FA6-DA47-AE07-52F9-7BDF5B06A90E}"/>
              </a:ext>
            </a:extLst>
          </p:cNvPr>
          <p:cNvSpPr txBox="1"/>
          <p:nvPr/>
        </p:nvSpPr>
        <p:spPr>
          <a:xfrm>
            <a:off x="-1713" y="6380397"/>
            <a:ext cx="7121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檔案：</a:t>
            </a:r>
            <a:r>
              <a:rPr lang="en-US" altLang="zh-TW" dirty="0">
                <a:hlinkClick r:id="rId3"/>
              </a:rPr>
              <a:t>http://52.192.109.97/issues/262</a:t>
            </a:r>
            <a:r>
              <a:rPr lang="zh-TW" altLang="en-US" dirty="0"/>
              <a:t> </a:t>
            </a:r>
            <a:r>
              <a:rPr lang="zh-TW" altLang="en-US"/>
              <a:t>裡的 </a:t>
            </a:r>
            <a:r>
              <a:rPr lang="en-US" altLang="zh-TW"/>
              <a:t>AWPPG</a:t>
            </a:r>
            <a:r>
              <a:rPr lang="en-US" altLang="zh-TW" dirty="0"/>
              <a:t>_W-</a:t>
            </a:r>
            <a:r>
              <a:rPr lang="en-US" altLang="zh-TW" dirty="0" err="1"/>
              <a:t>type_shell.stl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9921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BD7518-2085-A473-6EC5-F750E1762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第四步</a:t>
            </a:r>
            <a:r>
              <a:rPr lang="en-US" altLang="zh-TW" dirty="0"/>
              <a:t>-</a:t>
            </a:r>
            <a:r>
              <a:rPr lang="zh-TW" altLang="en-US" dirty="0"/>
              <a:t>焊接光源模組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BE6730-2DC1-D769-8C9A-C3D1836CA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30" y="6190725"/>
            <a:ext cx="11056754" cy="604299"/>
          </a:xfrm>
        </p:spPr>
        <p:txBody>
          <a:bodyPr>
            <a:normAutofit fontScale="92500"/>
          </a:bodyPr>
          <a:lstStyle/>
          <a:p>
            <a:r>
              <a:rPr lang="zh-TW" altLang="en-US" dirty="0"/>
              <a:t>依圖示把</a:t>
            </a:r>
            <a:r>
              <a:rPr lang="en-US" altLang="zh-TW" dirty="0"/>
              <a:t>LED</a:t>
            </a:r>
            <a:r>
              <a:rPr lang="zh-TW" altLang="en-US" dirty="0"/>
              <a:t>焊上去，如果中間光譜儀的洞對鏡頭來說略小，需要磨大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DE5153CE-AD42-06C6-BA33-A5A0F921E2F5}"/>
              </a:ext>
            </a:extLst>
          </p:cNvPr>
          <p:cNvSpPr/>
          <p:nvPr/>
        </p:nvSpPr>
        <p:spPr>
          <a:xfrm>
            <a:off x="3536829" y="1941640"/>
            <a:ext cx="4410883" cy="3998133"/>
          </a:xfrm>
          <a:custGeom>
            <a:avLst/>
            <a:gdLst/>
            <a:ahLst/>
            <a:cxnLst/>
            <a:rect l="l" t="t" r="r" b="b"/>
            <a:pathLst>
              <a:path w="4813530" h="4533060">
                <a:moveTo>
                  <a:pt x="0" y="0"/>
                </a:moveTo>
                <a:lnTo>
                  <a:pt x="4813530" y="0"/>
                </a:lnTo>
                <a:lnTo>
                  <a:pt x="4813530" y="4533060"/>
                </a:lnTo>
                <a:lnTo>
                  <a:pt x="0" y="4533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70" r="-1163" b="-5240"/>
            </a:stretch>
          </a:blipFill>
        </p:spPr>
      </p:sp>
    </p:spTree>
    <p:extLst>
      <p:ext uri="{BB962C8B-B14F-4D97-AF65-F5344CB8AC3E}">
        <p14:creationId xmlns:p14="http://schemas.microsoft.com/office/powerpoint/2010/main" val="336494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F66D0A-8221-22FF-0EDA-983B1604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第四步</a:t>
            </a:r>
            <a:r>
              <a:rPr lang="en-US" altLang="zh-TW" dirty="0"/>
              <a:t>-</a:t>
            </a:r>
            <a:r>
              <a:rPr lang="zh-TW" altLang="en-US" dirty="0"/>
              <a:t>光源模組連接晶片</a:t>
            </a:r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66DBC44B-E79B-67EC-C93B-5864E2FCE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43" y="1617365"/>
            <a:ext cx="5059653" cy="2847167"/>
          </a:xfr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1CF422E-384D-E5F8-35E1-08BBA5D40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316" y="1675383"/>
            <a:ext cx="3713398" cy="211208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19A0242-E1F9-8B72-D8DB-4B417540F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r="33592"/>
          <a:stretch/>
        </p:blipFill>
        <p:spPr>
          <a:xfrm rot="16200000">
            <a:off x="748686" y="4056915"/>
            <a:ext cx="2761210" cy="277195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6DF6FE1-61C3-7BC6-CC62-4D4852C5D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7" t="31320" r="28171" b="32076"/>
          <a:stretch/>
        </p:blipFill>
        <p:spPr>
          <a:xfrm>
            <a:off x="8355084" y="4187746"/>
            <a:ext cx="1883307" cy="2510288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A7033DB6-5F33-3BB3-076A-214F2B1F6546}"/>
              </a:ext>
            </a:extLst>
          </p:cNvPr>
          <p:cNvSpPr/>
          <p:nvPr/>
        </p:nvSpPr>
        <p:spPr>
          <a:xfrm>
            <a:off x="7651558" y="4274530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成品</a:t>
            </a:r>
            <a:endParaRPr lang="zh-TW" alt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AA8E8AD-8477-C631-7112-3A56DA99F250}"/>
              </a:ext>
            </a:extLst>
          </p:cNvPr>
          <p:cNvSpPr txBox="1"/>
          <p:nvPr/>
        </p:nvSpPr>
        <p:spPr>
          <a:xfrm>
            <a:off x="5663321" y="5442890"/>
            <a:ext cx="2691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</a:t>
            </a:r>
            <a:r>
              <a:rPr lang="en-US" altLang="zh-TW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OK</a:t>
            </a:r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線</a:t>
            </a:r>
          </a:p>
        </p:txBody>
      </p:sp>
    </p:spTree>
    <p:extLst>
      <p:ext uri="{BB962C8B-B14F-4D97-AF65-F5344CB8AC3E}">
        <p14:creationId xmlns:p14="http://schemas.microsoft.com/office/powerpoint/2010/main" val="2234742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D916C9-AAE1-E726-7131-6BCEC7AF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第五步</a:t>
            </a:r>
            <a:r>
              <a:rPr lang="en-US" altLang="zh-TW" dirty="0"/>
              <a:t>-</a:t>
            </a:r>
            <a:r>
              <a:rPr lang="zh-TW" altLang="en-US" dirty="0"/>
              <a:t>蓋</a:t>
            </a:r>
            <a:r>
              <a:rPr lang="en-US" altLang="zh-TW" dirty="0"/>
              <a:t>”</a:t>
            </a:r>
            <a:r>
              <a:rPr lang="zh-TW" altLang="en-US" dirty="0"/>
              <a:t>黑</a:t>
            </a:r>
            <a:r>
              <a:rPr lang="en-US" altLang="zh-TW" dirty="0"/>
              <a:t>”</a:t>
            </a:r>
            <a:r>
              <a:rPr lang="zh-TW" altLang="en-US" dirty="0"/>
              <a:t>布 或 </a:t>
            </a:r>
            <a:r>
              <a:rPr lang="en-US" altLang="zh-TW" dirty="0"/>
              <a:t>3D</a:t>
            </a:r>
            <a:r>
              <a:rPr lang="zh-TW" altLang="en-US" dirty="0"/>
              <a:t>列印之</a:t>
            </a:r>
            <a:r>
              <a:rPr lang="en-US" altLang="zh-TW" dirty="0"/>
              <a:t>”</a:t>
            </a:r>
            <a:r>
              <a:rPr lang="zh-TW" altLang="en-US" dirty="0"/>
              <a:t>黑</a:t>
            </a:r>
            <a:r>
              <a:rPr lang="en-US" altLang="zh-TW" dirty="0"/>
              <a:t>”</a:t>
            </a:r>
            <a:r>
              <a:rPr lang="zh-TW" altLang="en-US" dirty="0"/>
              <a:t>蓋子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7C05747-4415-AF4A-E754-129DCA3A4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1" t="37751" r="33001" b="42613"/>
          <a:stretch/>
        </p:blipFill>
        <p:spPr>
          <a:xfrm>
            <a:off x="1061846" y="2570179"/>
            <a:ext cx="2311685" cy="2208944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21328B0-DB12-0D6A-F6DF-1F8D5A136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4" t="24652" r="27572" b="31447"/>
          <a:stretch/>
        </p:blipFill>
        <p:spPr>
          <a:xfrm>
            <a:off x="3541411" y="2570179"/>
            <a:ext cx="2182483" cy="301070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BC41F6A-C9C2-F5A7-EE67-0FCAC9BD1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373" y="2722652"/>
            <a:ext cx="3066113" cy="144608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4C1AF2D-817E-B771-4CE8-C63C04D5D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6" t="26690" r="27578" b="34682"/>
          <a:stretch/>
        </p:blipFill>
        <p:spPr>
          <a:xfrm>
            <a:off x="9554966" y="2689261"/>
            <a:ext cx="1916657" cy="264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40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FCD554-3631-7EEB-037E-AE92AC5A6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第六步</a:t>
            </a:r>
            <a:r>
              <a:rPr lang="en-US" altLang="zh-TW" dirty="0"/>
              <a:t>-</a:t>
            </a:r>
            <a:r>
              <a:rPr lang="zh-TW" altLang="en-US" dirty="0"/>
              <a:t>組裝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14D6F02-2DAA-4006-91F7-71D555D3C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2" t="29017" r="31563" b="36290"/>
          <a:stretch/>
        </p:blipFill>
        <p:spPr>
          <a:xfrm>
            <a:off x="7289320" y="1846052"/>
            <a:ext cx="3292606" cy="4646823"/>
          </a:xfr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3A50E87F-9B85-67D5-1EE2-AE3DCA7AC1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6747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蓋上蓋子後，用膠帶黏起來，接觸鏡頭與燈的地方用另一層膠帶反貼，就組裝完成了！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FCA9D73-F6D2-45EB-0495-FCD41F4A8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32242" r="26508" b="42772"/>
          <a:stretch/>
        </p:blipFill>
        <p:spPr>
          <a:xfrm>
            <a:off x="1179622" y="3395705"/>
            <a:ext cx="4916378" cy="12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7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8AEA37-B49C-EEA7-3BC5-7CBFE1EF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第七步</a:t>
            </a:r>
            <a:r>
              <a:rPr lang="en-US" altLang="zh-TW" dirty="0"/>
              <a:t>-</a:t>
            </a:r>
            <a:r>
              <a:rPr lang="zh-TW" altLang="en-US" dirty="0"/>
              <a:t>下載手機</a:t>
            </a:r>
            <a:r>
              <a:rPr lang="en-US" altLang="zh-TW" dirty="0"/>
              <a:t>APP</a:t>
            </a:r>
            <a:r>
              <a:rPr lang="zh-TW" altLang="en-US" dirty="0"/>
              <a:t>測試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D3FD85-34CE-7336-9121-7A4CA748F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https://drive.google.com/drive/u/4/folders/1v-4RuLtPjGS4HCz9OU-MVhQ7if4YTiK6</a:t>
            </a:r>
            <a:endParaRPr lang="en-US" altLang="zh-TW" dirty="0"/>
          </a:p>
          <a:p>
            <a:r>
              <a:rPr lang="zh-TW" altLang="en-US" dirty="0"/>
              <a:t>以上網址需要權限</a:t>
            </a:r>
          </a:p>
        </p:txBody>
      </p:sp>
    </p:spTree>
    <p:extLst>
      <p:ext uri="{BB962C8B-B14F-4D97-AF65-F5344CB8AC3E}">
        <p14:creationId xmlns:p14="http://schemas.microsoft.com/office/powerpoint/2010/main" val="3567419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309</Words>
  <Application>Microsoft Office PowerPoint</Application>
  <PresentationFormat>寬螢幕</PresentationFormat>
  <Paragraphs>34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佈景主題</vt:lpstr>
      <vt:lpstr>AWPPG W-type 復刻文件-硬體</vt:lpstr>
      <vt:lpstr>第一步-買晶片</vt:lpstr>
      <vt:lpstr>第二步-拔殼(小心，這很貴)</vt:lpstr>
      <vt:lpstr>第三步-3D列印外殼”使用黑色料”</vt:lpstr>
      <vt:lpstr>第四步-焊接光源模組</vt:lpstr>
      <vt:lpstr>第四步-光源模組連接晶片</vt:lpstr>
      <vt:lpstr>第五步-蓋”黑”布 或 3D列印之”黑”蓋子</vt:lpstr>
      <vt:lpstr>第六步-組裝</vt:lpstr>
      <vt:lpstr>第七步-下載手機APP測試</vt:lpstr>
      <vt:lpstr>AWPPG W-type 復刻文件-app</vt:lpstr>
      <vt:lpstr>第一步，本地環境</vt:lpstr>
      <vt:lpstr>第二步-閱讀nsp32 datasheet</vt:lpstr>
      <vt:lpstr>第三步-閱讀原始碼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王凱鋒</dc:creator>
  <cp:lastModifiedBy>王凱鋒</cp:lastModifiedBy>
  <cp:revision>11</cp:revision>
  <dcterms:created xsi:type="dcterms:W3CDTF">2025-04-01T13:20:05Z</dcterms:created>
  <dcterms:modified xsi:type="dcterms:W3CDTF">2025-05-27T13:18:13Z</dcterms:modified>
</cp:coreProperties>
</file>