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13:27:32.52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1257 24575,'0'19'0,"1"0"0,1-1 0,0 1 0,2-1 0,0 1 0,1-1 0,1 0 0,0-1 0,10 18 0,111 191 0,-103-187 0,-19-30 0,0 0 0,1 0 0,0-1 0,0 0 0,1 0 0,10 9 0,-15-15 0,1-1 0,-1 1 0,1-1 0,-1 0 0,1 1 0,0-1 0,0 0 0,-1 0 0,1-1 0,0 1 0,0-1 0,0 1 0,0-1 0,0 0 0,0 0 0,0 0 0,-1-1 0,1 1 0,0-1 0,0 1 0,0-1 0,0 0 0,-1 0 0,1 0 0,0 0 0,-1-1 0,4-1 0,78-54 0,-44 28 0,1499-983-4434,-849 605 3781,-262 158 698,-391 226 313,-15 9-3865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01T13:27:33.79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1903 24575,'1'16'0,"0"0"0,1 0 0,1 0 0,10 31 0,-1-4 0,12 56 0,105 379 0,-111-419 0,-8-26 0,1 0 0,26 54 0,-36-86 0,-1 1 0,1-1 0,-1 0 0,1 0 0,0 0 0,-1 0 0,1 0 0,0 0 0,0 0 0,0 0 0,0 0 0,0 0 0,0 0 0,0 0 0,0-1 0,0 1 0,0 0 0,0-1 0,1 1 0,-1-1 0,0 1 0,0-1 0,1 0 0,-1 1 0,0-1 0,1 0 0,-1 0 0,0 0 0,1 0 0,-1 0 0,2-1 0,2-1 0,0 0 0,0 0 0,0-1 0,0 1 0,0-1 0,6-6 0,-3 3 0,220-154 0,11 6-656,118-57-1969,132-55 1056,115-42-2084,769-348 178,10 23 394,-1350 618 3017,507-229 879,-117 54 5302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8659A7-D8B0-7695-352D-1CEF7AF8A8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7C513B3-BBAD-8B64-C404-90B5D7BE3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D8E6FC-B9E5-F495-D3E8-9194809FF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78A6BF2-F849-875F-8026-9C6DCE4AC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376E8C-B2F3-A85C-FBBB-AD17E3B1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346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9DA73B-04A5-CF88-B49B-AE7675E2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CFCAFFC-0BC3-20D7-310E-6067E38D6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6F6202-5F69-56CE-ADC2-3B40875C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6428328-EA0C-6557-8E43-9DB5D1A7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69581DA-7FE7-0844-C444-F8BFBD5D5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161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5578E15-6264-A92C-49C1-7B11175E9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8B2045F-8410-5C8C-22E3-E4117704E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CB801E-42E3-B6FA-937B-39582DC90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3BB9AD-ABC4-D287-BDD4-3259F00C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3EE885D-443C-9105-A494-3547EC92B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56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60A22D-000B-6AAA-264E-C151F0F9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A68AB6-8C45-2BFA-11A1-5AC9FF723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9EE6BA7-FFA3-B2E2-512C-07856581F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D5EBEF-B238-C310-6EE3-C684E1C1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DCA564B-76AD-3AD0-E6FE-B160AD95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106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230B21E-133B-0321-5E16-C57A6D5B3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220BE7E-11A4-5649-BAF4-5028E6E1C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544E31-DAC9-3531-DFE8-0C689F37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C8E5C0A-813B-506F-77C8-37223BA5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AB39BF5-31D5-E5D4-9339-FB5D7EA4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695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932343-C5EC-0B7C-8DCD-BE4DB96A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05C9507-DCC6-E651-1526-B842CBC7C2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95498D-D7C1-F51E-0A91-70BAEBBF79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0B38016-6BAD-C90E-51E8-F4D9F12A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16D192D-DF77-D864-01D3-1434932C5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5CF6E74-6B44-5766-F7F8-1DE368EE7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364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93C8F8-49C5-9A1C-9647-2946A5C7F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191C281-9C25-380A-3774-60A353725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887277E-1E22-7DAF-943D-868C22E75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8313981-045F-B39E-4AAA-CDB0A996AF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75C1FA3-8225-DD92-D040-6BFCA6B27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DBCFE79-80EF-87FD-AB0A-DF9325CC3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7B659D7-4F41-C343-54FE-956E2C465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D639C67-2453-A5AF-37B8-08243222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122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B0C895-28EC-DD18-45FE-20FD5B37C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88E12AC-4FC2-883C-EE39-D4376E65C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DBD4639-D766-531F-B042-9C210CAE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62C4D23-70A3-2FCA-CAFC-D172E9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239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7542986-068C-94E8-2952-D30690B6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82F5E33-BCEC-7EF2-B291-360A3353E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D92CE7AB-C88F-B91A-F9F5-5885327D6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949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65FCE3-1780-7FB8-6B09-4C685D33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A5D350-38C7-8298-D8A5-F8E1D70D8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2753C2A-5E97-ED87-0248-7DD52FAC2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3A3D2DF-4ABC-E6D9-1B73-4210F74F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A2A93F-BF78-FBF7-BB76-CCA72117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ECDA6BC-B9C0-E215-3722-B91FC5D4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68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D1C21FA-4D71-6AEB-0007-B90A3187A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705FC3C-8277-BA15-E49D-864CC9C71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0BBD4B4-D98D-CB7D-F64B-CAE579A995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7465284-1BF9-FD83-423B-9AA8CE84C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74961E4-6F76-AA30-DF3D-AEAF1D74A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8DBC1E5-F12C-88BD-F596-EE7FCE235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526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C2F6E90E-6438-4E92-3C17-84C20343C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18BBB0E-3707-6FCD-AE96-35A78FC68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31C318-FC12-CE83-15A5-1A4B48627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A847C-F1B4-4FBC-BF93-603A6569ED25}" type="datetimeFigureOut">
              <a:rPr lang="zh-TW" altLang="en-US" smtClean="0"/>
              <a:t>2025/4/1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6A3C837-F256-0CC4-00E9-A75F2A4F8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40360A-7DB8-93CC-AA65-15BC4A719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0778F-AD95-47BA-93D1-7B4F55134C2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33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4/folders/1v-4RuLtPjGS4HCz9OU-MVhQ7if4YTiK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zx0s9ZKYZY" TargetMode="External"/><Relationship Id="rId2" Type="http://schemas.openxmlformats.org/officeDocument/2006/relationships/hyperlink" Target="http://52.192.109.97/documents/4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EE0625-FAFB-8868-8787-9850482AD5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AWPPG</a:t>
            </a:r>
            <a:r>
              <a:rPr lang="zh-TW" altLang="en-US" dirty="0"/>
              <a:t> </a:t>
            </a:r>
            <a:r>
              <a:rPr lang="en-US" altLang="zh-TW" dirty="0"/>
              <a:t>W-type </a:t>
            </a:r>
            <a:r>
              <a:rPr lang="zh-TW" altLang="en-US" dirty="0"/>
              <a:t>復刻文件</a:t>
            </a:r>
            <a:r>
              <a:rPr lang="en-US" altLang="zh-TW" dirty="0"/>
              <a:t>-app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03F2E48-25F8-61BA-45BB-BE5DBB06B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27917"/>
            <a:ext cx="9144000" cy="1655762"/>
          </a:xfrm>
        </p:spPr>
        <p:txBody>
          <a:bodyPr/>
          <a:lstStyle/>
          <a:p>
            <a:r>
              <a:rPr lang="zh-TW" altLang="en-US" dirty="0"/>
              <a:t>日期：</a:t>
            </a:r>
            <a:r>
              <a:rPr lang="en-US" altLang="zh-TW" dirty="0"/>
              <a:t>2025/4/1</a:t>
            </a:r>
          </a:p>
          <a:p>
            <a:r>
              <a:rPr lang="zh-TW" altLang="en-US" dirty="0"/>
              <a:t>硬體組：王凱鋒</a:t>
            </a:r>
          </a:p>
        </p:txBody>
      </p:sp>
    </p:spTree>
    <p:extLst>
      <p:ext uri="{BB962C8B-B14F-4D97-AF65-F5344CB8AC3E}">
        <p14:creationId xmlns:p14="http://schemas.microsoft.com/office/powerpoint/2010/main" val="2488944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D63A08-BB91-C3FD-5A60-927DE9C0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第一步，本地環境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FC1CE55-2B00-450B-ADAF-DFC3E486B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下載</a:t>
            </a:r>
            <a:r>
              <a:rPr lang="en-US" altLang="zh-TW" dirty="0"/>
              <a:t>android studio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下載原始碼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開啟原始檔案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/>
              <a:t>想辦法同步環境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6B35A523-50F1-5F71-896F-02E8BAB37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67" y="1690688"/>
            <a:ext cx="6897063" cy="4639322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FCC2F455-E94C-E629-CA59-F9888E52278D}"/>
              </a:ext>
            </a:extLst>
          </p:cNvPr>
          <p:cNvSpPr txBox="1"/>
          <p:nvPr/>
        </p:nvSpPr>
        <p:spPr>
          <a:xfrm>
            <a:off x="0" y="5380672"/>
            <a:ext cx="40586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原始碼</a:t>
            </a:r>
            <a:r>
              <a:rPr lang="en-US" altLang="zh-TW" dirty="0"/>
              <a:t>(</a:t>
            </a:r>
            <a:r>
              <a:rPr lang="zh-TW" altLang="en-US" dirty="0"/>
              <a:t>需要權限</a:t>
            </a:r>
            <a:r>
              <a:rPr lang="en-US" altLang="zh-TW" dirty="0"/>
              <a:t>)</a:t>
            </a:r>
          </a:p>
          <a:p>
            <a:r>
              <a:rPr lang="zh-TW" altLang="en-US" dirty="0">
                <a:hlinkClick r:id="rId3"/>
              </a:rPr>
              <a:t>https://drive.google.com/drive/u/4/folders/1v-4RuLtPjGS4HCz9OU-MVhQ7if4YTiK6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853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8579FA-C018-CC8D-A29F-54CCC72F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第二步</a:t>
            </a:r>
            <a:r>
              <a:rPr lang="en-US" altLang="zh-TW" dirty="0"/>
              <a:t>-</a:t>
            </a:r>
            <a:r>
              <a:rPr lang="zh-TW" altLang="en-US" dirty="0"/>
              <a:t>閱讀</a:t>
            </a:r>
            <a:r>
              <a:rPr lang="en-US" altLang="zh-TW" dirty="0"/>
              <a:t>nsp32</a:t>
            </a:r>
            <a:r>
              <a:rPr lang="zh-TW" altLang="en-US" dirty="0"/>
              <a:t> </a:t>
            </a:r>
            <a:r>
              <a:rPr lang="en-US" altLang="zh-TW" dirty="0"/>
              <a:t>datasheet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D749381-636D-C98C-48CD-C22FD90F8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http://52.192.109.97/documents/43</a:t>
            </a:r>
            <a:endParaRPr lang="en-US" altLang="zh-TW" dirty="0"/>
          </a:p>
          <a:p>
            <a:r>
              <a:rPr lang="en-US" altLang="zh-TW" dirty="0">
                <a:hlinkClick r:id="rId3"/>
              </a:rPr>
              <a:t>https://www.youtube.com/watch?v=4zx0s9ZKYZY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270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C71726-A0D7-68F1-3722-6E9FA171B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第三步</a:t>
            </a:r>
            <a:r>
              <a:rPr lang="en-US" altLang="zh-TW" dirty="0"/>
              <a:t>-</a:t>
            </a:r>
            <a:r>
              <a:rPr lang="zh-TW" altLang="en-US" dirty="0"/>
              <a:t>閱讀原始碼</a:t>
            </a:r>
          </a:p>
        </p:txBody>
      </p:sp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id="{27BA436E-ED90-D64D-F7D9-F3F5F9017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326" y="1469205"/>
            <a:ext cx="9930474" cy="5231740"/>
          </a:xfrm>
        </p:spPr>
      </p:pic>
      <p:grpSp>
        <p:nvGrpSpPr>
          <p:cNvPr id="11" name="群組 10">
            <a:extLst>
              <a:ext uri="{FF2B5EF4-FFF2-40B4-BE49-F238E27FC236}">
                <a16:creationId xmlns:a16="http://schemas.microsoft.com/office/drawing/2014/main" id="{9FB595C5-A09A-9AE8-3171-875F2D8B9927}"/>
              </a:ext>
            </a:extLst>
          </p:cNvPr>
          <p:cNvGrpSpPr/>
          <p:nvPr/>
        </p:nvGrpSpPr>
        <p:grpSpPr>
          <a:xfrm>
            <a:off x="3987490" y="1016650"/>
            <a:ext cx="3651480" cy="1032480"/>
            <a:chOff x="3987490" y="1016650"/>
            <a:chExt cx="3651480" cy="103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9" name="筆跡 8">
                  <a:extLst>
                    <a:ext uri="{FF2B5EF4-FFF2-40B4-BE49-F238E27FC236}">
                      <a16:creationId xmlns:a16="http://schemas.microsoft.com/office/drawing/2014/main" id="{08DBFE4E-6214-5718-56AE-067E198FFD4A}"/>
                    </a:ext>
                  </a:extLst>
                </p14:cNvPr>
                <p14:cNvContentPartPr/>
                <p14:nvPr/>
              </p14:nvContentPartPr>
              <p14:xfrm>
                <a:off x="3987490" y="1312930"/>
                <a:ext cx="1141200" cy="649440"/>
              </p14:xfrm>
            </p:contentPart>
          </mc:Choice>
          <mc:Fallback xmlns="">
            <p:pic>
              <p:nvPicPr>
                <p:cNvPr id="9" name="筆跡 8">
                  <a:extLst>
                    <a:ext uri="{FF2B5EF4-FFF2-40B4-BE49-F238E27FC236}">
                      <a16:creationId xmlns:a16="http://schemas.microsoft.com/office/drawing/2014/main" id="{08DBFE4E-6214-5718-56AE-067E198FFD4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978850" y="1304290"/>
                  <a:ext cx="1158840" cy="66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10" name="筆跡 9">
                  <a:extLst>
                    <a:ext uri="{FF2B5EF4-FFF2-40B4-BE49-F238E27FC236}">
                      <a16:creationId xmlns:a16="http://schemas.microsoft.com/office/drawing/2014/main" id="{B4874081-A88A-2C3D-B5A6-24A64DD0DBF3}"/>
                    </a:ext>
                  </a:extLst>
                </p14:cNvPr>
                <p14:cNvContentPartPr/>
                <p14:nvPr/>
              </p14:nvContentPartPr>
              <p14:xfrm>
                <a:off x="5473570" y="1016650"/>
                <a:ext cx="2165400" cy="1032480"/>
              </p14:xfrm>
            </p:contentPart>
          </mc:Choice>
          <mc:Fallback xmlns="">
            <p:pic>
              <p:nvPicPr>
                <p:cNvPr id="10" name="筆跡 9">
                  <a:extLst>
                    <a:ext uri="{FF2B5EF4-FFF2-40B4-BE49-F238E27FC236}">
                      <a16:creationId xmlns:a16="http://schemas.microsoft.com/office/drawing/2014/main" id="{B4874081-A88A-2C3D-B5A6-24A64DD0DBF3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464570" y="1007650"/>
                  <a:ext cx="2183040" cy="1050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26729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132</Words>
  <Application>Microsoft Office PowerPoint</Application>
  <PresentationFormat>寬螢幕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佈景主題</vt:lpstr>
      <vt:lpstr>AWPPG W-type 復刻文件-app</vt:lpstr>
      <vt:lpstr>第一步，本地環境</vt:lpstr>
      <vt:lpstr>第二步-閱讀nsp32 datasheet</vt:lpstr>
      <vt:lpstr>第三步-閱讀原始碼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王凱鋒</dc:creator>
  <cp:lastModifiedBy>王凱鋒</cp:lastModifiedBy>
  <cp:revision>3</cp:revision>
  <dcterms:created xsi:type="dcterms:W3CDTF">2025-04-01T13:20:05Z</dcterms:created>
  <dcterms:modified xsi:type="dcterms:W3CDTF">2025-04-01T15:43:09Z</dcterms:modified>
</cp:coreProperties>
</file>