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2443D2-89F4-7D20-BD20-E22013FA3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C931FA-3D48-B670-7962-4AC82546E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DB95C6-6922-B9E8-D5B7-7A2C70C5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A1D2A2A-4794-6DE2-B309-C925BC59B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F9BBF6-1126-AFBE-F88F-BE1F549F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21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6737C5-6526-2185-5168-E2BD7839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04C51D-EAE7-FE1D-C6CE-DEBB32A7E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4D0FA4-9D34-1425-50DE-68020B3E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7188A6-CC6C-7DA8-6CB3-3841C2A44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68E85C-D18E-6338-DAED-120A4345C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37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0CE7D0D-D2CA-7F9E-BC75-FDA0F7E250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C0BDDB0-7F68-92AA-06AC-62173824A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4CCA1A-A314-7F9A-1118-E8652A38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4CD558B-3C07-9171-01FB-826CDB42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4E634B1-AC52-AE23-EAD6-352AC8D7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7B3C54-C155-4270-A92D-9AE14EDA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4A2A5DB-7791-2780-3BFB-33B33954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509D07-256B-FFD8-87AE-2EF21DE0D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A983E5-9109-8ED5-F33A-064D2807C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97205D-67DE-FB4A-7846-5CB876342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51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8BD2F7-0963-BC0A-40F8-ED10FF09F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32FD9D7-B07C-BF66-7ECE-91B3614F1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C130FA-A62A-0A99-B9A7-EDF7AC754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560E4D-AA05-873D-9A7D-5FFAFAE3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C6778F-4B8A-37EC-656A-C674718A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415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E28CB6-46FE-FD04-2980-DA9752C9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A765B0-0683-24F6-4EEF-AE19A2666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F734799-876B-3CB5-3FA5-A6CBA11E0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6C972A-6F1A-CA08-42F9-6BFB69761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AAFE811-6CC2-42A5-9AAD-D9F290E9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8770FE-ACB3-E229-CADD-1526260E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042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991854-258D-8ECC-7815-97914B09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F2DCEAA-242E-3721-F267-9A0EDAD5F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56ED935-9D51-D0C9-A3ED-98275256C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F05568E-9EB3-16CA-1BF4-31E57E0A0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26EF2F7-8D21-A2B2-B918-C59BF8641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35AE406-AE23-FBD2-86BC-8023B5608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09B947D-3042-5009-8E30-A364928BA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AF6C7C9-F52F-6C3F-5A81-D4805604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6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06057-9798-537F-A5FC-514A39B96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DDBD79A-F887-4AFC-F76F-4D5A1317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F020FA-9146-BB6D-976B-01717E8DB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60EFEE9-F145-3387-6539-D943B3D2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18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F7BD014B-3B9F-C20C-B92B-2C2E6CC7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B173440-972B-8E99-3273-18D89E9F3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57EAF76-756E-08F4-2F80-32AD89BF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327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2053CD-04E6-DB66-57DF-104796ED3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5C6AF6E-4AB1-E5C2-3755-F8D0A209C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628F8C0-7690-AFA2-8DE3-D068BEC6C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A3F48C4-7DD6-AE0E-458D-6286712BB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AB48BEC-B143-7405-50BD-273DC0B03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CAB4639-9A62-2E26-87B3-1577A6A5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93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33192B-3347-1D05-5ABF-D3AA85D00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E6210DA-599F-F7A8-8229-7CEE76395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8E8908-D723-D15D-3FA9-673D4A838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D1C412C-9487-DF73-DB6E-2895E644D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9E3E952-55E8-FD88-C465-EA26938B9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A2C8CB-87C3-41C9-6036-BDD2C0CFD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362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A49BE0C-063D-AA90-893F-3DFD6271A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0A32DD-625B-278B-7EA4-C70BE0C52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A13B3C-8900-2F4D-2F75-544BD1EEC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F725C7-476E-B84C-8F3C-5B8B7A58F2C1}" type="datetimeFigureOut">
              <a:rPr lang="en-US" altLang="zh-TW"/>
              <a:t>3/25/2025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B28F63-2808-8476-2D2A-FB1D7AEA8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0B7B1F-2D19-F218-3C48-BD35BFE3B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DF7C8-A927-214D-A946-EEC84C18ECF1}" type="slidenum">
              <a:rPr lang="en-US" altLang="zh-TW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77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164513-C287-E0CA-E63A-DB633A95D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701" y="1435705"/>
            <a:ext cx="9658597" cy="2176607"/>
          </a:xfrm>
        </p:spPr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AWPPG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各裝置韌體更新紀錄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B8798BF-767D-D264-18D4-433A7C82F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9978"/>
            <a:ext cx="7461849" cy="838022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韌體相關資訊請參考</a:t>
            </a:r>
            <a:endParaRPr lang="en-US" altLang="zh-TW" b="0" i="0" u="none" strike="noStrike" dirty="0">
              <a:solidFill>
                <a:srgbClr val="116699"/>
              </a:solidFill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r>
              <a:rPr lang="en-US" altLang="zh-TW" sz="1300" b="0" i="0" u="none" strike="noStrike" dirty="0">
                <a:solidFill>
                  <a:srgbClr val="116699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http://52.192.109.97/issues/257?issue_count=8&amp;issue_position=2&amp;next_issue_id=231&amp;prev_issue_id=260</a:t>
            </a:r>
          </a:p>
        </p:txBody>
      </p:sp>
    </p:spTree>
    <p:extLst>
      <p:ext uri="{BB962C8B-B14F-4D97-AF65-F5344CB8AC3E}">
        <p14:creationId xmlns:p14="http://schemas.microsoft.com/office/powerpoint/2010/main" val="419704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3709B7-F837-DD23-2A22-91B6BD72A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更新時間：</a:t>
            </a:r>
            <a:r>
              <a:rPr lang="en-US" altLang="zh-TW" dirty="0"/>
              <a:t>2025/3/25</a:t>
            </a:r>
            <a:endParaRPr lang="zh-TW" altLang="en-US" dirty="0"/>
          </a:p>
        </p:txBody>
      </p:sp>
      <p:graphicFrame>
        <p:nvGraphicFramePr>
          <p:cNvPr id="8" name="內容版面配置區 7">
            <a:extLst>
              <a:ext uri="{FF2B5EF4-FFF2-40B4-BE49-F238E27FC236}">
                <a16:creationId xmlns:a16="http://schemas.microsoft.com/office/drawing/2014/main" id="{56E2EFC5-5621-4F7B-A5F1-2EDC2B2E99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3396163"/>
              </p:ext>
            </p:extLst>
          </p:nvPr>
        </p:nvGraphicFramePr>
        <p:xfrm>
          <a:off x="838200" y="1825624"/>
          <a:ext cx="6347604" cy="4260480"/>
        </p:xfrm>
        <a:graphic>
          <a:graphicData uri="http://schemas.openxmlformats.org/drawingml/2006/table">
            <a:tbl>
              <a:tblPr firstCol="1" bandCol="1">
                <a:tableStyleId>{5C22544A-7EE6-4342-B048-85BDC9FD1C3A}</a:tableStyleId>
              </a:tblPr>
              <a:tblGrid>
                <a:gridCol w="3555390">
                  <a:extLst>
                    <a:ext uri="{9D8B030D-6E8A-4147-A177-3AD203B41FA5}">
                      <a16:colId xmlns:a16="http://schemas.microsoft.com/office/drawing/2014/main" val="2602176963"/>
                    </a:ext>
                  </a:extLst>
                </a:gridCol>
                <a:gridCol w="2792214">
                  <a:extLst>
                    <a:ext uri="{9D8B030D-6E8A-4147-A177-3AD203B41FA5}">
                      <a16:colId xmlns:a16="http://schemas.microsoft.com/office/drawing/2014/main" val="3545077490"/>
                    </a:ext>
                  </a:extLst>
                </a:gridCol>
              </a:tblGrid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zh-TW" altLang="en-US" b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裝置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韌體版本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786751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9905831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1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AWPPG1.2</a:t>
                      </a:r>
                      <a:endParaRPr lang="zh-TW" altLang="en-US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873968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2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0275324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3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AWPPG1.2</a:t>
                      </a:r>
                      <a:endParaRPr lang="zh-TW" altLang="en-US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84783"/>
                  </a:ext>
                </a:extLst>
              </a:tr>
              <a:tr h="710080">
                <a:tc>
                  <a:txBody>
                    <a:bodyPr/>
                    <a:lstStyle/>
                    <a:p>
                      <a:pPr algn="l"/>
                      <a:r>
                        <a:rPr lang="en-US" altLang="zh-TW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 4</a:t>
                      </a:r>
                      <a:r>
                        <a:rPr lang="zh-TW" altLang="en-US" b="0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號機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AWPPG2.1</a:t>
                      </a:r>
                      <a:endParaRPr lang="zh-TW" altLang="en-US" dirty="0"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5500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279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78</Words>
  <Application>Microsoft Office PowerPoint</Application>
  <PresentationFormat>寬螢幕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標楷體</vt:lpstr>
      <vt:lpstr>Aptos</vt:lpstr>
      <vt:lpstr>Aptos Display</vt:lpstr>
      <vt:lpstr>Arial</vt:lpstr>
      <vt:lpstr>Times New Roman</vt:lpstr>
      <vt:lpstr>Office 佈景主題</vt:lpstr>
      <vt:lpstr>AWPPG各裝置韌體更新紀錄</vt:lpstr>
      <vt:lpstr>更新時間：2025/3/25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AWPPG各裝置韌體更新紀錄</dc:title>
  <dc:creator>凱鋒 王</dc:creator>
  <cp:lastModifiedBy>王凱鋒</cp:lastModifiedBy>
  <cp:revision>7</cp:revision>
  <dcterms:created xsi:type="dcterms:W3CDTF">2025-03-25T12:36:09Z</dcterms:created>
  <dcterms:modified xsi:type="dcterms:W3CDTF">2025-03-25T15:40:21Z</dcterms:modified>
</cp:coreProperties>
</file>