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83" r:id="rId3"/>
    <p:sldId id="384" r:id="rId4"/>
    <p:sldId id="385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FBEC-F7BC-7594-DE56-D09A2DA1C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B2AC33-C781-3847-5C14-2BF5ECFA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6CD7A-B727-6761-FE07-440D89A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EF607-601E-186C-C267-B6865AB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66799-4DD4-D6B3-6000-6E878E0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3B554-E23C-FCA9-C2F3-9CF53097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E05D6-5D00-C063-26CA-5840E393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2522D-E3D2-615F-F870-C0B60062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20FC51-F4FD-95EF-EEAA-3972CB0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CB24-3C92-91D1-9B5B-0E3BE02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686197-D285-CFF5-22D6-317543075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C1C7A-67F5-B0C0-17C2-0ED8292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79EE7-9D48-8632-2465-5A525EA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EA5F4D-DE79-FB5E-ED93-A5B69E6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8A9-263E-21F9-3814-AA232A0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874C3-E73F-37F6-25BE-F18F8E6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EC349-5CFD-EE9B-269D-8627115C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3F625-4024-34A0-E816-D94D4B78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731C-1B13-7337-D41A-F789E24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A4698-317C-D0FF-C658-4359B115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CEA19-BE20-1F79-F408-5BCFFF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6D1A1-7B29-B5FE-F1EB-B7B95CE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4E257-DF1B-4852-2898-BE4C85D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9E725-72A3-BCD2-64C6-62699DE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10DAB-FE7E-CC7C-6181-ACE18957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9AED-7DDB-09C0-95A8-ACA89F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5CABA-BC91-4F8B-4E07-7FA98084C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1CF11-7F1D-9DDC-BBD9-375DE58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CB5C0-AD8D-219C-BEDB-803997E1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708C2-DA61-D120-0642-AE4D15F6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70EF8C-217B-7777-81DF-8CD2EE37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1CFA-26F9-EE21-F3EB-9B10122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503033-9974-837E-1B5F-6380DE8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96011B-F11C-994E-0CE8-D45E41A2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E0DA1F-9EBC-962C-C260-4A5EA0D1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937D40-3FD3-ABE0-E489-7A90879C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8FFA1D8-BB58-4829-8384-CC9F9B3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B665F9-C660-D2B8-D458-A5682FF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13A2A8-55D9-2B7B-D798-697A15B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971CA-3FAF-641D-3F83-550CC95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F0413E-D18C-5A51-CA10-9E492197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A7F361-ED66-E914-1077-37756E01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55E808-6C46-75A1-E01A-D62AD66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7B472C-007E-EB82-3D22-43FC396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A5249D-827B-2598-597A-0C3938A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3042A-72B6-F15F-856C-5AFB7F1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CABE9-1293-9311-8262-9C32D06D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40FB8-D2F8-51DA-F270-48EBA17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4175DE-AEFD-E494-2FE6-10009737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2A8FC-492F-BD6E-9AF5-2E8C7E98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391BF3-61A9-30EF-8276-1F34E5C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ED7629-D9AB-E76F-8EB5-285D9B9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C2884-0628-A87C-4B17-87EB4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67BCD6-94CB-C676-75A3-2CB5B1CA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55A9C3-71CD-D372-A7A7-BB75B70B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E363C-4130-2333-7123-26C84C9E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DBDE4-7520-8E12-993F-E3E170A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7B2C7B-4D89-44B7-CCD3-04D8DCB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C15552-E7F8-D7BC-D836-E179B32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C33F8D-4055-5682-74AA-5F32EDA9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A479FD-AD3D-A0AD-64EE-25A1A18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50727-C3FF-3C9E-6625-12371790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DFA154-5918-467F-F0AE-E724AA4F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9E34-DEB7-B4B5-145E-ACEE22BE2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5A4294-942C-AF3A-9C6B-0533DBF6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測量提速與</a:t>
            </a:r>
            <a:r>
              <a:rPr lang="en-US" altLang="zh-TW" dirty="0"/>
              <a:t>UI</a:t>
            </a:r>
            <a:r>
              <a:rPr lang="zh-TW" altLang="en-US" dirty="0"/>
              <a:t>更改討論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12/24~1/10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7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2162-1ADB-64FF-8D48-3E5F98A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程式寫法更改可以提速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D87781F-A6D3-3606-5B50-5245A86C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02" y="2037123"/>
            <a:ext cx="6858957" cy="56205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5EDDD2-2BA7-880B-24F9-EB437136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02" y="2854576"/>
            <a:ext cx="4591691" cy="81926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2862922-5031-04D0-DF15-5A94BC76E22A}"/>
              </a:ext>
            </a:extLst>
          </p:cNvPr>
          <p:cNvSpPr txBox="1">
            <a:spLocks/>
          </p:cNvSpPr>
          <p:nvPr/>
        </p:nvSpPr>
        <p:spPr>
          <a:xfrm>
            <a:off x="717297" y="4131854"/>
            <a:ext cx="11161811" cy="260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不使用</a:t>
            </a:r>
            <a:r>
              <a:rPr lang="en-US" altLang="zh-TW" dirty="0"/>
              <a:t>loop</a:t>
            </a:r>
            <a:r>
              <a:rPr lang="zh-TW" altLang="en-US" dirty="0"/>
              <a:t>，而是使用</a:t>
            </a:r>
            <a:r>
              <a:rPr lang="en-US" altLang="zh-TW" dirty="0"/>
              <a:t>for</a:t>
            </a:r>
            <a:r>
              <a:rPr lang="zh-TW" altLang="en-US" dirty="0"/>
              <a:t>迴圈去測量資料，最後在一次儲存與顯示</a:t>
            </a:r>
            <a:endParaRPr lang="en-US" altLang="zh-TW" dirty="0"/>
          </a:p>
          <a:p>
            <a:r>
              <a:rPr lang="zh-TW" altLang="en-US" dirty="0"/>
              <a:t>優點：速度得以提升，且穩定</a:t>
            </a:r>
            <a:endParaRPr lang="en-US" altLang="zh-TW" dirty="0"/>
          </a:p>
          <a:p>
            <a:r>
              <a:rPr lang="zh-TW" altLang="en-US" dirty="0"/>
              <a:t>缺點：測量期間其他</a:t>
            </a:r>
            <a:r>
              <a:rPr lang="en-US" altLang="zh-TW" dirty="0"/>
              <a:t>IO</a:t>
            </a:r>
            <a:r>
              <a:rPr lang="zh-TW" altLang="en-US" dirty="0"/>
              <a:t>不能動，所以螢幕無法觸控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    測量</a:t>
            </a:r>
            <a:r>
              <a:rPr lang="en-US" altLang="zh-TW" dirty="0"/>
              <a:t>200</a:t>
            </a:r>
            <a:r>
              <a:rPr lang="zh-TW" altLang="en-US" dirty="0"/>
              <a:t>筆是極限，所以只能測量</a:t>
            </a:r>
            <a:r>
              <a:rPr lang="en-US" altLang="zh-TW" dirty="0"/>
              <a:t>11.5</a:t>
            </a:r>
            <a:r>
              <a:rPr lang="zh-TW" altLang="en-US" dirty="0"/>
              <a:t>秒左右</a:t>
            </a:r>
            <a:endParaRPr lang="en-US" altLang="zh-TW" dirty="0"/>
          </a:p>
          <a:p>
            <a:pPr marL="1371600" lvl="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470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9475B-9846-2C2F-E7AC-666FE777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74454C-A9C9-06B7-7BC6-DEC4483D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9557" r="3100" b="22006"/>
          <a:stretch/>
        </p:blipFill>
        <p:spPr>
          <a:xfrm>
            <a:off x="103715" y="2419325"/>
            <a:ext cx="2160000" cy="29067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785DBC-FDE2-1FEE-9D6C-123628B7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8495" r="6246" b="22124"/>
          <a:stretch/>
        </p:blipFill>
        <p:spPr>
          <a:xfrm>
            <a:off x="2521221" y="2337629"/>
            <a:ext cx="2160000" cy="29884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FEDCDE9-5584-BB84-7669-63A2696C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8552" b="17876"/>
          <a:stretch/>
        </p:blipFill>
        <p:spPr>
          <a:xfrm>
            <a:off x="4938726" y="2378477"/>
            <a:ext cx="2160000" cy="30063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6C9900D-0068-9517-06EE-9B63CCB1D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0620" r="5616" b="19646"/>
          <a:stretch/>
        </p:blipFill>
        <p:spPr>
          <a:xfrm>
            <a:off x="7356232" y="2378477"/>
            <a:ext cx="2160000" cy="29145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553F31-E79C-D601-9620-E37314D3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0738" r="7923" b="23303"/>
          <a:stretch/>
        </p:blipFill>
        <p:spPr>
          <a:xfrm>
            <a:off x="9773738" y="2389666"/>
            <a:ext cx="2160000" cy="2895539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9E0B05D-2232-A97B-4DB2-CEE11271C729}"/>
              </a:ext>
            </a:extLst>
          </p:cNvPr>
          <p:cNvSpPr/>
          <p:nvPr/>
        </p:nvSpPr>
        <p:spPr>
          <a:xfrm>
            <a:off x="2263715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0CD36DA-4E11-67A5-C8CA-16BAE1255139}"/>
              </a:ext>
            </a:extLst>
          </p:cNvPr>
          <p:cNvSpPr/>
          <p:nvPr/>
        </p:nvSpPr>
        <p:spPr>
          <a:xfrm>
            <a:off x="4699873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2EAF476-1A5A-3366-2321-5830B5083C7F}"/>
              </a:ext>
            </a:extLst>
          </p:cNvPr>
          <p:cNvSpPr/>
          <p:nvPr/>
        </p:nvSpPr>
        <p:spPr>
          <a:xfrm>
            <a:off x="7098726" y="3580598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C3DAB9-57C3-2925-85F6-507BAFA466C6}"/>
              </a:ext>
            </a:extLst>
          </p:cNvPr>
          <p:cNvSpPr/>
          <p:nvPr/>
        </p:nvSpPr>
        <p:spPr>
          <a:xfrm>
            <a:off x="9542026" y="3583261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0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BFE98-C712-DD2C-7135-2873CFED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summy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8B338-F65E-80DA-6157-1878FCAB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66" y="1652443"/>
            <a:ext cx="8941067" cy="497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1.2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上一版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測量時</a:t>
            </a:r>
            <a:r>
              <a:rPr lang="en-US" altLang="zh-TW" sz="2800" dirty="0"/>
              <a:t>UI</a:t>
            </a:r>
            <a:r>
              <a:rPr lang="zh-TW" altLang="en-US" sz="2800" dirty="0"/>
              <a:t>可以觸控暫停且可以看到時頻譜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測量筆數、時間可以無限多、久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速度雖比</a:t>
            </a:r>
            <a:r>
              <a:rPr lang="en-US" altLang="zh-TW" sz="2800" dirty="0"/>
              <a:t>2.0</a:t>
            </a:r>
            <a:r>
              <a:rPr lang="zh-TW" altLang="en-US" sz="2800" dirty="0"/>
              <a:t>慢，但已經可以測量出</a:t>
            </a:r>
            <a:r>
              <a:rPr lang="en-US" altLang="zh-TW" sz="2800" dirty="0"/>
              <a:t>PPG</a:t>
            </a:r>
            <a:r>
              <a:rPr lang="zh-TW" altLang="en-US" sz="2800" dirty="0"/>
              <a:t>了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9-11</a:t>
            </a:r>
            <a:r>
              <a:rPr lang="zh-TW" altLang="en-US" sz="2800" dirty="0"/>
              <a:t>次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3200" dirty="0"/>
              <a:t>2.0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此報告這一版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速度快且穩定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測量期間其他</a:t>
            </a:r>
            <a:r>
              <a:rPr lang="en-US" altLang="zh-TW" sz="2800" dirty="0"/>
              <a:t>IO</a:t>
            </a:r>
            <a:r>
              <a:rPr lang="zh-TW" altLang="en-US" sz="2800" dirty="0"/>
              <a:t>不能動，所以螢幕無法觸控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</a:t>
            </a:r>
            <a:r>
              <a:rPr lang="en-US" altLang="zh-TW" sz="2800" dirty="0"/>
              <a:t>200</a:t>
            </a:r>
            <a:r>
              <a:rPr lang="zh-TW" altLang="en-US" sz="2800" dirty="0"/>
              <a:t>筆是極限，所以只能測量</a:t>
            </a:r>
            <a:r>
              <a:rPr lang="en-US" altLang="zh-TW" sz="2800" dirty="0"/>
              <a:t>11.5</a:t>
            </a:r>
            <a:r>
              <a:rPr lang="zh-TW" altLang="en-US" sz="2800" dirty="0"/>
              <a:t>秒左右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16</a:t>
            </a:r>
            <a:r>
              <a:rPr lang="zh-TW" altLang="en-US" sz="2800" dirty="0"/>
              <a:t>次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344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10486</TotalTime>
  <Words>162</Words>
  <Application>Microsoft Office PowerPoint</Application>
  <PresentationFormat>寬螢幕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測量提速與UI更改討論  12/24~1/10</vt:lpstr>
      <vt:lpstr>程式寫法更改可以提速</vt:lpstr>
      <vt:lpstr>UI更改</vt:lpstr>
      <vt:lpstr>summy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</dc:title>
  <dc:creator>王凱鋒</dc:creator>
  <cp:lastModifiedBy>王凱鋒</cp:lastModifiedBy>
  <cp:revision>126</cp:revision>
  <dcterms:created xsi:type="dcterms:W3CDTF">2024-03-05T13:11:14Z</dcterms:created>
  <dcterms:modified xsi:type="dcterms:W3CDTF">2025-01-14T14:56:45Z</dcterms:modified>
</cp:coreProperties>
</file>