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PG16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PG1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PG1.csv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PG2.csv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PG3.csv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PG50.csv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PG51.csv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PG52.csv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 dirty="0">
                <a:solidFill>
                  <a:srgbClr val="FF0000"/>
                </a:solidFill>
              </a:rPr>
              <a:t>AWPPG16</a:t>
            </a:r>
            <a:endParaRPr lang="zh-TW" altLang="en-US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'PPG16'!$A$1:$GR$1</c:f>
              <c:numCache>
                <c:formatCode>General</c:formatCode>
                <c:ptCount val="200"/>
                <c:pt idx="0">
                  <c:v>14.518538475</c:v>
                </c:pt>
                <c:pt idx="1">
                  <c:v>14.4096031189</c:v>
                </c:pt>
                <c:pt idx="2">
                  <c:v>14.4176836014</c:v>
                </c:pt>
                <c:pt idx="3">
                  <c:v>14.456291198700001</c:v>
                </c:pt>
                <c:pt idx="4">
                  <c:v>14.5717306137</c:v>
                </c:pt>
                <c:pt idx="5">
                  <c:v>14.352757453900001</c:v>
                </c:pt>
                <c:pt idx="6">
                  <c:v>14.3827581406</c:v>
                </c:pt>
                <c:pt idx="7">
                  <c:v>14.398839950599999</c:v>
                </c:pt>
                <c:pt idx="8">
                  <c:v>14.406162262</c:v>
                </c:pt>
                <c:pt idx="9">
                  <c:v>14.4866752625</c:v>
                </c:pt>
                <c:pt idx="10">
                  <c:v>14.508140564</c:v>
                </c:pt>
                <c:pt idx="11">
                  <c:v>14.357755661000001</c:v>
                </c:pt>
                <c:pt idx="12">
                  <c:v>14.3520479202</c:v>
                </c:pt>
                <c:pt idx="13">
                  <c:v>14.382657051100001</c:v>
                </c:pt>
                <c:pt idx="14">
                  <c:v>14.387653350800001</c:v>
                </c:pt>
                <c:pt idx="15">
                  <c:v>14.4485960007</c:v>
                </c:pt>
                <c:pt idx="16">
                  <c:v>14.4546203613</c:v>
                </c:pt>
                <c:pt idx="17">
                  <c:v>14.371912956199999</c:v>
                </c:pt>
                <c:pt idx="18">
                  <c:v>14.365133285500001</c:v>
                </c:pt>
                <c:pt idx="19">
                  <c:v>14.382954597499999</c:v>
                </c:pt>
                <c:pt idx="20">
                  <c:v>14.446513176</c:v>
                </c:pt>
                <c:pt idx="21">
                  <c:v>14.500168800399999</c:v>
                </c:pt>
                <c:pt idx="22">
                  <c:v>14.384367942800001</c:v>
                </c:pt>
                <c:pt idx="23">
                  <c:v>14.336070060699999</c:v>
                </c:pt>
                <c:pt idx="24">
                  <c:v>14.3804035187</c:v>
                </c:pt>
                <c:pt idx="25">
                  <c:v>14.402856826800001</c:v>
                </c:pt>
                <c:pt idx="26">
                  <c:v>14.452713966399999</c:v>
                </c:pt>
                <c:pt idx="27">
                  <c:v>14.4665002823</c:v>
                </c:pt>
                <c:pt idx="28">
                  <c:v>14.3251886368</c:v>
                </c:pt>
                <c:pt idx="29">
                  <c:v>14.3188810349</c:v>
                </c:pt>
                <c:pt idx="30">
                  <c:v>14.3888597488</c:v>
                </c:pt>
                <c:pt idx="31">
                  <c:v>14.4213857651</c:v>
                </c:pt>
                <c:pt idx="32">
                  <c:v>14.450339317299999</c:v>
                </c:pt>
                <c:pt idx="33">
                  <c:v>14.338953971900001</c:v>
                </c:pt>
                <c:pt idx="34">
                  <c:v>14.3316726685</c:v>
                </c:pt>
                <c:pt idx="35">
                  <c:v>14.3610944748</c:v>
                </c:pt>
                <c:pt idx="36">
                  <c:v>14.3722381592</c:v>
                </c:pt>
                <c:pt idx="37">
                  <c:v>14.417036056500001</c:v>
                </c:pt>
                <c:pt idx="38">
                  <c:v>14.464874267600001</c:v>
                </c:pt>
                <c:pt idx="39">
                  <c:v>14.3157405853</c:v>
                </c:pt>
                <c:pt idx="40">
                  <c:v>14.278647422800001</c:v>
                </c:pt>
                <c:pt idx="41">
                  <c:v>14.333403587299999</c:v>
                </c:pt>
                <c:pt idx="42">
                  <c:v>14.372397422800001</c:v>
                </c:pt>
                <c:pt idx="43">
                  <c:v>14.4153604507</c:v>
                </c:pt>
                <c:pt idx="44">
                  <c:v>14.397969245900001</c:v>
                </c:pt>
                <c:pt idx="45">
                  <c:v>14.2933225632</c:v>
                </c:pt>
                <c:pt idx="46">
                  <c:v>14.307803154</c:v>
                </c:pt>
                <c:pt idx="47">
                  <c:v>14.295940399199999</c:v>
                </c:pt>
                <c:pt idx="48">
                  <c:v>14.323843955999999</c:v>
                </c:pt>
                <c:pt idx="49">
                  <c:v>14.3870677948</c:v>
                </c:pt>
                <c:pt idx="50">
                  <c:v>14.4366207123</c:v>
                </c:pt>
                <c:pt idx="51">
                  <c:v>14.285535812399999</c:v>
                </c:pt>
                <c:pt idx="52">
                  <c:v>14.3203220367</c:v>
                </c:pt>
                <c:pt idx="53">
                  <c:v>14.324183464100001</c:v>
                </c:pt>
                <c:pt idx="54">
                  <c:v>14.344920158400001</c:v>
                </c:pt>
                <c:pt idx="55">
                  <c:v>14.3863363266</c:v>
                </c:pt>
                <c:pt idx="56">
                  <c:v>14.405641555800001</c:v>
                </c:pt>
                <c:pt idx="57">
                  <c:v>14.2916889191</c:v>
                </c:pt>
                <c:pt idx="58">
                  <c:v>14.2986383438</c:v>
                </c:pt>
                <c:pt idx="59">
                  <c:v>14.3019371033</c:v>
                </c:pt>
                <c:pt idx="60">
                  <c:v>14.3417491913</c:v>
                </c:pt>
                <c:pt idx="61">
                  <c:v>14.414140701299999</c:v>
                </c:pt>
                <c:pt idx="62">
                  <c:v>14.399490356399999</c:v>
                </c:pt>
                <c:pt idx="63">
                  <c:v>14.268499374399999</c:v>
                </c:pt>
                <c:pt idx="64">
                  <c:v>14.3029251099</c:v>
                </c:pt>
                <c:pt idx="65">
                  <c:v>14.3466157913</c:v>
                </c:pt>
                <c:pt idx="66">
                  <c:v>14.362758636500001</c:v>
                </c:pt>
                <c:pt idx="67">
                  <c:v>14.4118804932</c:v>
                </c:pt>
                <c:pt idx="68">
                  <c:v>14.313595771799999</c:v>
                </c:pt>
                <c:pt idx="69">
                  <c:v>14.260059356699999</c:v>
                </c:pt>
                <c:pt idx="70">
                  <c:v>14.3091239929</c:v>
                </c:pt>
                <c:pt idx="71">
                  <c:v>14.315000534099999</c:v>
                </c:pt>
                <c:pt idx="72">
                  <c:v>14.347752571099999</c:v>
                </c:pt>
                <c:pt idx="73">
                  <c:v>14.391457557700001</c:v>
                </c:pt>
                <c:pt idx="74">
                  <c:v>14.3021287918</c:v>
                </c:pt>
                <c:pt idx="75">
                  <c:v>14.285014152500001</c:v>
                </c:pt>
                <c:pt idx="76">
                  <c:v>14.319867134100001</c:v>
                </c:pt>
                <c:pt idx="77">
                  <c:v>14.298682212799999</c:v>
                </c:pt>
                <c:pt idx="78">
                  <c:v>14.368681907699999</c:v>
                </c:pt>
                <c:pt idx="79">
                  <c:v>14.409985542299999</c:v>
                </c:pt>
                <c:pt idx="80">
                  <c:v>14.2242898941</c:v>
                </c:pt>
                <c:pt idx="81">
                  <c:v>14.2224473953</c:v>
                </c:pt>
                <c:pt idx="82">
                  <c:v>14.2628965378</c:v>
                </c:pt>
                <c:pt idx="83">
                  <c:v>14.314397811899999</c:v>
                </c:pt>
                <c:pt idx="84">
                  <c:v>14.3691883087</c:v>
                </c:pt>
                <c:pt idx="85">
                  <c:v>14.3093709946</c:v>
                </c:pt>
                <c:pt idx="86">
                  <c:v>14.2455005646</c:v>
                </c:pt>
                <c:pt idx="87">
                  <c:v>14.246246337900001</c:v>
                </c:pt>
                <c:pt idx="88">
                  <c:v>14.2671709061</c:v>
                </c:pt>
                <c:pt idx="89">
                  <c:v>14.310745239299999</c:v>
                </c:pt>
                <c:pt idx="90">
                  <c:v>14.3393678665</c:v>
                </c:pt>
                <c:pt idx="91">
                  <c:v>14.314485549900001</c:v>
                </c:pt>
                <c:pt idx="92">
                  <c:v>14.207519531200001</c:v>
                </c:pt>
                <c:pt idx="93">
                  <c:v>14.233764648399999</c:v>
                </c:pt>
                <c:pt idx="94">
                  <c:v>14.215888977100001</c:v>
                </c:pt>
                <c:pt idx="95">
                  <c:v>14.257165908799999</c:v>
                </c:pt>
                <c:pt idx="96">
                  <c:v>14.301398277300001</c:v>
                </c:pt>
                <c:pt idx="97">
                  <c:v>14.2486696243</c:v>
                </c:pt>
                <c:pt idx="98">
                  <c:v>14.184843063400001</c:v>
                </c:pt>
                <c:pt idx="99">
                  <c:v>14.187459945700001</c:v>
                </c:pt>
                <c:pt idx="100">
                  <c:v>14.206076621999999</c:v>
                </c:pt>
                <c:pt idx="101">
                  <c:v>14.2576990128</c:v>
                </c:pt>
                <c:pt idx="102">
                  <c:v>14.3101139069</c:v>
                </c:pt>
                <c:pt idx="103">
                  <c:v>14.257765770000001</c:v>
                </c:pt>
                <c:pt idx="104">
                  <c:v>14.1493759155</c:v>
                </c:pt>
                <c:pt idx="105">
                  <c:v>14.2213010788</c:v>
                </c:pt>
                <c:pt idx="106">
                  <c:v>14.2212018967</c:v>
                </c:pt>
                <c:pt idx="107">
                  <c:v>14.264180183400001</c:v>
                </c:pt>
                <c:pt idx="108">
                  <c:v>14.298713684100001</c:v>
                </c:pt>
                <c:pt idx="109">
                  <c:v>14.2230186462</c:v>
                </c:pt>
                <c:pt idx="110">
                  <c:v>14.1486635208</c:v>
                </c:pt>
                <c:pt idx="111">
                  <c:v>14.222485542299999</c:v>
                </c:pt>
                <c:pt idx="112">
                  <c:v>14.2258710861</c:v>
                </c:pt>
                <c:pt idx="113">
                  <c:v>14.249620437600001</c:v>
                </c:pt>
                <c:pt idx="114">
                  <c:v>14.305809974700001</c:v>
                </c:pt>
                <c:pt idx="115">
                  <c:v>14.1553192139</c:v>
                </c:pt>
                <c:pt idx="116">
                  <c:v>14.1461400986</c:v>
                </c:pt>
                <c:pt idx="117">
                  <c:v>14.238379478500001</c:v>
                </c:pt>
                <c:pt idx="118">
                  <c:v>14.2289714813</c:v>
                </c:pt>
                <c:pt idx="119">
                  <c:v>14.2681856155</c:v>
                </c:pt>
                <c:pt idx="120">
                  <c:v>14.313635826100001</c:v>
                </c:pt>
                <c:pt idx="121">
                  <c:v>14.143995285000001</c:v>
                </c:pt>
                <c:pt idx="122">
                  <c:v>14.1648550034</c:v>
                </c:pt>
                <c:pt idx="123">
                  <c:v>14.2172451019</c:v>
                </c:pt>
                <c:pt idx="124">
                  <c:v>14.2350711823</c:v>
                </c:pt>
                <c:pt idx="125">
                  <c:v>14.312233924899999</c:v>
                </c:pt>
                <c:pt idx="126">
                  <c:v>14.2537889481</c:v>
                </c:pt>
                <c:pt idx="127">
                  <c:v>14.165409088100001</c:v>
                </c:pt>
                <c:pt idx="128">
                  <c:v>14.240615844700001</c:v>
                </c:pt>
                <c:pt idx="129">
                  <c:v>14.233820915200001</c:v>
                </c:pt>
                <c:pt idx="130">
                  <c:v>14.268318176299999</c:v>
                </c:pt>
                <c:pt idx="131">
                  <c:v>14.310534477199999</c:v>
                </c:pt>
                <c:pt idx="132">
                  <c:v>14.2249517441</c:v>
                </c:pt>
                <c:pt idx="133">
                  <c:v>14.230388641399999</c:v>
                </c:pt>
                <c:pt idx="134">
                  <c:v>14.256660461399999</c:v>
                </c:pt>
                <c:pt idx="135">
                  <c:v>14.238522529600001</c:v>
                </c:pt>
                <c:pt idx="136">
                  <c:v>14.3005313873</c:v>
                </c:pt>
                <c:pt idx="137">
                  <c:v>14.3582630157</c:v>
                </c:pt>
                <c:pt idx="138">
                  <c:v>14.203819274900001</c:v>
                </c:pt>
                <c:pt idx="139">
                  <c:v>14.2174520493</c:v>
                </c:pt>
                <c:pt idx="140">
                  <c:v>14.288096427899999</c:v>
                </c:pt>
                <c:pt idx="141">
                  <c:v>14.2684011459</c:v>
                </c:pt>
                <c:pt idx="142">
                  <c:v>14.295362472500001</c:v>
                </c:pt>
                <c:pt idx="143">
                  <c:v>14.2689666748</c:v>
                </c:pt>
                <c:pt idx="144">
                  <c:v>14.2088260651</c:v>
                </c:pt>
                <c:pt idx="145">
                  <c:v>14.2152872086</c:v>
                </c:pt>
                <c:pt idx="146">
                  <c:v>14.2233839035</c:v>
                </c:pt>
                <c:pt idx="147">
                  <c:v>14.278544426</c:v>
                </c:pt>
                <c:pt idx="148">
                  <c:v>14.264586448699999</c:v>
                </c:pt>
                <c:pt idx="149">
                  <c:v>14.1633214951</c:v>
                </c:pt>
                <c:pt idx="150">
                  <c:v>14.184424400299999</c:v>
                </c:pt>
                <c:pt idx="151">
                  <c:v>14.2248249054</c:v>
                </c:pt>
                <c:pt idx="152">
                  <c:v>14.2400531769</c:v>
                </c:pt>
                <c:pt idx="153">
                  <c:v>14.293185234099999</c:v>
                </c:pt>
                <c:pt idx="154">
                  <c:v>14.237399101299999</c:v>
                </c:pt>
                <c:pt idx="155">
                  <c:v>14.196863174400001</c:v>
                </c:pt>
                <c:pt idx="156">
                  <c:v>14.208489417999999</c:v>
                </c:pt>
                <c:pt idx="157">
                  <c:v>14.208122253399999</c:v>
                </c:pt>
                <c:pt idx="158">
                  <c:v>14.243768692</c:v>
                </c:pt>
                <c:pt idx="159">
                  <c:v>14.292791366599999</c:v>
                </c:pt>
                <c:pt idx="160">
                  <c:v>14.140666961699999</c:v>
                </c:pt>
                <c:pt idx="161">
                  <c:v>14.172698974599999</c:v>
                </c:pt>
                <c:pt idx="162">
                  <c:v>14.212100029</c:v>
                </c:pt>
                <c:pt idx="163">
                  <c:v>14.242458343499999</c:v>
                </c:pt>
                <c:pt idx="164">
                  <c:v>14.2563695908</c:v>
                </c:pt>
                <c:pt idx="165">
                  <c:v>14.3195810318</c:v>
                </c:pt>
                <c:pt idx="166">
                  <c:v>14.1608743668</c:v>
                </c:pt>
                <c:pt idx="167">
                  <c:v>14.199298858600001</c:v>
                </c:pt>
                <c:pt idx="168">
                  <c:v>14.2657632828</c:v>
                </c:pt>
                <c:pt idx="169">
                  <c:v>14.2778244019</c:v>
                </c:pt>
                <c:pt idx="170">
                  <c:v>14.326752662700001</c:v>
                </c:pt>
                <c:pt idx="171">
                  <c:v>14.2678594589</c:v>
                </c:pt>
                <c:pt idx="172">
                  <c:v>14.232460022</c:v>
                </c:pt>
                <c:pt idx="173">
                  <c:v>14.268469810499999</c:v>
                </c:pt>
                <c:pt idx="174">
                  <c:v>14.2680358887</c:v>
                </c:pt>
                <c:pt idx="175">
                  <c:v>14.313160896299999</c:v>
                </c:pt>
                <c:pt idx="176">
                  <c:v>14.345249175999999</c:v>
                </c:pt>
                <c:pt idx="177">
                  <c:v>14.2066984177</c:v>
                </c:pt>
                <c:pt idx="178">
                  <c:v>14.2069683075</c:v>
                </c:pt>
                <c:pt idx="179">
                  <c:v>14.2304601669</c:v>
                </c:pt>
                <c:pt idx="180">
                  <c:v>14.2732944489</c:v>
                </c:pt>
                <c:pt idx="181">
                  <c:v>14.3223924637</c:v>
                </c:pt>
                <c:pt idx="182">
                  <c:v>14.2421922684</c:v>
                </c:pt>
                <c:pt idx="183">
                  <c:v>14.2195615768</c:v>
                </c:pt>
                <c:pt idx="184">
                  <c:v>14.272473335300001</c:v>
                </c:pt>
                <c:pt idx="185">
                  <c:v>14.2731628418</c:v>
                </c:pt>
                <c:pt idx="186">
                  <c:v>14.310836792</c:v>
                </c:pt>
                <c:pt idx="187">
                  <c:v>14.2387685776</c:v>
                </c:pt>
                <c:pt idx="188">
                  <c:v>14.1866598129</c:v>
                </c:pt>
                <c:pt idx="189">
                  <c:v>14.255547523500001</c:v>
                </c:pt>
                <c:pt idx="190">
                  <c:v>14.264914512600001</c:v>
                </c:pt>
                <c:pt idx="191">
                  <c:v>14.3038654327</c:v>
                </c:pt>
                <c:pt idx="192">
                  <c:v>14.328413963299999</c:v>
                </c:pt>
                <c:pt idx="193">
                  <c:v>14.2134160995</c:v>
                </c:pt>
                <c:pt idx="194">
                  <c:v>14.2608966827</c:v>
                </c:pt>
                <c:pt idx="195">
                  <c:v>14.248365402199999</c:v>
                </c:pt>
                <c:pt idx="196">
                  <c:v>14.2709360123</c:v>
                </c:pt>
                <c:pt idx="197">
                  <c:v>14.348262786899999</c:v>
                </c:pt>
                <c:pt idx="198">
                  <c:v>14.2712583542</c:v>
                </c:pt>
                <c:pt idx="199">
                  <c:v>14.1947031021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21-4D4B-8DAD-D4E9885677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4125247"/>
        <c:axId val="1214120255"/>
      </c:lineChart>
      <c:catAx>
        <c:axId val="1214125247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214120255"/>
        <c:crosses val="autoZero"/>
        <c:auto val="1"/>
        <c:lblAlgn val="ctr"/>
        <c:lblOffset val="100"/>
        <c:noMultiLvlLbl val="0"/>
      </c:catAx>
      <c:valAx>
        <c:axId val="12141202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2141252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/>
              <a:t>AWPPG1</a:t>
            </a:r>
            <a:endParaRPr lang="zh-TW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'PPG1'!$A$1:$GR$1</c:f>
              <c:numCache>
                <c:formatCode>General</c:formatCode>
                <c:ptCount val="200"/>
                <c:pt idx="0">
                  <c:v>8.5386743545999995</c:v>
                </c:pt>
                <c:pt idx="1">
                  <c:v>8.5634727478000006</c:v>
                </c:pt>
                <c:pt idx="2">
                  <c:v>8.588511467</c:v>
                </c:pt>
                <c:pt idx="3">
                  <c:v>8.5870428084999997</c:v>
                </c:pt>
                <c:pt idx="4">
                  <c:v>8.5398130417000004</c:v>
                </c:pt>
                <c:pt idx="5">
                  <c:v>8.5423250197999998</c:v>
                </c:pt>
                <c:pt idx="6">
                  <c:v>8.5388154984</c:v>
                </c:pt>
                <c:pt idx="7">
                  <c:v>8.5548295974999995</c:v>
                </c:pt>
                <c:pt idx="8">
                  <c:v>8.5782766341999999</c:v>
                </c:pt>
                <c:pt idx="9">
                  <c:v>8.5138368606999997</c:v>
                </c:pt>
                <c:pt idx="10">
                  <c:v>8.5256271362000007</c:v>
                </c:pt>
                <c:pt idx="11">
                  <c:v>8.5508089066000004</c:v>
                </c:pt>
                <c:pt idx="12">
                  <c:v>8.5468587874999997</c:v>
                </c:pt>
                <c:pt idx="13">
                  <c:v>8.5636529921999998</c:v>
                </c:pt>
                <c:pt idx="14">
                  <c:v>8.5305881499999998</c:v>
                </c:pt>
                <c:pt idx="15">
                  <c:v>8.5240840912000007</c:v>
                </c:pt>
                <c:pt idx="16">
                  <c:v>8.5190591811999994</c:v>
                </c:pt>
                <c:pt idx="17">
                  <c:v>8.5217247009000001</c:v>
                </c:pt>
                <c:pt idx="18">
                  <c:v>8.5405006408999995</c:v>
                </c:pt>
                <c:pt idx="19">
                  <c:v>8.5244541167999994</c:v>
                </c:pt>
                <c:pt idx="20">
                  <c:v>8.4996929169000008</c:v>
                </c:pt>
                <c:pt idx="21">
                  <c:v>8.5147542952999995</c:v>
                </c:pt>
                <c:pt idx="22">
                  <c:v>8.5189495087000005</c:v>
                </c:pt>
                <c:pt idx="23">
                  <c:v>8.5518417358000001</c:v>
                </c:pt>
                <c:pt idx="24">
                  <c:v>8.5573844910000005</c:v>
                </c:pt>
                <c:pt idx="25">
                  <c:v>8.5102491379000007</c:v>
                </c:pt>
                <c:pt idx="26">
                  <c:v>8.5275669098000009</c:v>
                </c:pt>
                <c:pt idx="27">
                  <c:v>8.5187578200999994</c:v>
                </c:pt>
                <c:pt idx="28">
                  <c:v>8.5350704193000002</c:v>
                </c:pt>
                <c:pt idx="29">
                  <c:v>8.5352821349999992</c:v>
                </c:pt>
                <c:pt idx="30">
                  <c:v>8.5058383941999995</c:v>
                </c:pt>
                <c:pt idx="31">
                  <c:v>8.4994354247999997</c:v>
                </c:pt>
                <c:pt idx="32">
                  <c:v>8.4923486710000002</c:v>
                </c:pt>
                <c:pt idx="33">
                  <c:v>8.5170736313000006</c:v>
                </c:pt>
                <c:pt idx="34">
                  <c:v>8.5218524933000008</c:v>
                </c:pt>
                <c:pt idx="35">
                  <c:v>8.5249490738000002</c:v>
                </c:pt>
                <c:pt idx="36">
                  <c:v>8.4906826018999997</c:v>
                </c:pt>
                <c:pt idx="37">
                  <c:v>8.4873428344999997</c:v>
                </c:pt>
                <c:pt idx="38">
                  <c:v>8.5069122313999994</c:v>
                </c:pt>
                <c:pt idx="39">
                  <c:v>8.5060176848999998</c:v>
                </c:pt>
                <c:pt idx="40">
                  <c:v>8.5102586745999993</c:v>
                </c:pt>
                <c:pt idx="41">
                  <c:v>8.4650688171000006</c:v>
                </c:pt>
                <c:pt idx="42">
                  <c:v>8.4691572188999995</c:v>
                </c:pt>
                <c:pt idx="43">
                  <c:v>8.4775104523000007</c:v>
                </c:pt>
                <c:pt idx="44">
                  <c:v>8.5102329254000004</c:v>
                </c:pt>
                <c:pt idx="45">
                  <c:v>8.5067386627000001</c:v>
                </c:pt>
                <c:pt idx="46">
                  <c:v>8.4553232193000003</c:v>
                </c:pt>
                <c:pt idx="47">
                  <c:v>8.4528036118000003</c:v>
                </c:pt>
                <c:pt idx="48">
                  <c:v>8.4623184204000008</c:v>
                </c:pt>
                <c:pt idx="49">
                  <c:v>8.4723243712999992</c:v>
                </c:pt>
                <c:pt idx="50">
                  <c:v>8.4833097457999997</c:v>
                </c:pt>
                <c:pt idx="51">
                  <c:v>8.4422121047999994</c:v>
                </c:pt>
                <c:pt idx="52">
                  <c:v>8.4300622940000007</c:v>
                </c:pt>
                <c:pt idx="53">
                  <c:v>8.4427871704000008</c:v>
                </c:pt>
                <c:pt idx="54">
                  <c:v>8.4569492339999996</c:v>
                </c:pt>
                <c:pt idx="55">
                  <c:v>8.4459362030000005</c:v>
                </c:pt>
                <c:pt idx="56">
                  <c:v>8.4575853347999992</c:v>
                </c:pt>
                <c:pt idx="57">
                  <c:v>8.4108982086000008</c:v>
                </c:pt>
                <c:pt idx="58">
                  <c:v>8.4288082122999999</c:v>
                </c:pt>
                <c:pt idx="59">
                  <c:v>8.4314498900999997</c:v>
                </c:pt>
                <c:pt idx="60">
                  <c:v>8.4384002686000006</c:v>
                </c:pt>
                <c:pt idx="61">
                  <c:v>8.4475078582999998</c:v>
                </c:pt>
                <c:pt idx="62">
                  <c:v>8.4291458129999999</c:v>
                </c:pt>
                <c:pt idx="63">
                  <c:v>8.4056930542000003</c:v>
                </c:pt>
                <c:pt idx="64">
                  <c:v>8.4333486556999997</c:v>
                </c:pt>
                <c:pt idx="65">
                  <c:v>8.4232769011999995</c:v>
                </c:pt>
                <c:pt idx="66">
                  <c:v>8.4523591995</c:v>
                </c:pt>
                <c:pt idx="67">
                  <c:v>8.4408884048000008</c:v>
                </c:pt>
                <c:pt idx="68">
                  <c:v>8.4366540908999994</c:v>
                </c:pt>
                <c:pt idx="69">
                  <c:v>8.3872089386000006</c:v>
                </c:pt>
                <c:pt idx="70">
                  <c:v>8.4245128632000004</c:v>
                </c:pt>
                <c:pt idx="71">
                  <c:v>8.4293584823999996</c:v>
                </c:pt>
                <c:pt idx="72">
                  <c:v>8.4403705596999998</c:v>
                </c:pt>
                <c:pt idx="73">
                  <c:v>8.4497423172000001</c:v>
                </c:pt>
                <c:pt idx="74">
                  <c:v>8.4341516495000004</c:v>
                </c:pt>
                <c:pt idx="75">
                  <c:v>8.4137716292999993</c:v>
                </c:pt>
                <c:pt idx="76">
                  <c:v>8.4208402634000006</c:v>
                </c:pt>
                <c:pt idx="77">
                  <c:v>8.4356441497999999</c:v>
                </c:pt>
                <c:pt idx="78">
                  <c:v>8.4314203261999996</c:v>
                </c:pt>
                <c:pt idx="79">
                  <c:v>8.4397230148000002</c:v>
                </c:pt>
                <c:pt idx="80">
                  <c:v>8.4356822967999996</c:v>
                </c:pt>
                <c:pt idx="81">
                  <c:v>8.4154968262000001</c:v>
                </c:pt>
                <c:pt idx="82">
                  <c:v>8.3858671188000002</c:v>
                </c:pt>
                <c:pt idx="83">
                  <c:v>8.3989019394</c:v>
                </c:pt>
                <c:pt idx="84">
                  <c:v>8.4356889724999995</c:v>
                </c:pt>
                <c:pt idx="85">
                  <c:v>8.4414024353000006</c:v>
                </c:pt>
                <c:pt idx="86">
                  <c:v>8.4264297485000004</c:v>
                </c:pt>
                <c:pt idx="87">
                  <c:v>8.3967237472999994</c:v>
                </c:pt>
                <c:pt idx="88">
                  <c:v>8.4103717804000002</c:v>
                </c:pt>
                <c:pt idx="89">
                  <c:v>8.4008836745999993</c:v>
                </c:pt>
                <c:pt idx="90">
                  <c:v>8.4210567473999998</c:v>
                </c:pt>
                <c:pt idx="91">
                  <c:v>8.4160661697000005</c:v>
                </c:pt>
                <c:pt idx="92">
                  <c:v>8.3808364867999998</c:v>
                </c:pt>
                <c:pt idx="93">
                  <c:v>8.373878479</c:v>
                </c:pt>
                <c:pt idx="94">
                  <c:v>8.4250326156999993</c:v>
                </c:pt>
                <c:pt idx="95">
                  <c:v>8.3970432280999994</c:v>
                </c:pt>
                <c:pt idx="96">
                  <c:v>8.4130268096999998</c:v>
                </c:pt>
                <c:pt idx="97">
                  <c:v>8.3944721221999998</c:v>
                </c:pt>
                <c:pt idx="98">
                  <c:v>8.3612174988000003</c:v>
                </c:pt>
                <c:pt idx="99">
                  <c:v>8.3953075408999993</c:v>
                </c:pt>
                <c:pt idx="100">
                  <c:v>8.3855457306000005</c:v>
                </c:pt>
                <c:pt idx="101">
                  <c:v>8.3973903655999997</c:v>
                </c:pt>
                <c:pt idx="102">
                  <c:v>8.4066734313999998</c:v>
                </c:pt>
                <c:pt idx="103">
                  <c:v>8.3727855681999994</c:v>
                </c:pt>
                <c:pt idx="104">
                  <c:v>8.3558683395000006</c:v>
                </c:pt>
                <c:pt idx="105">
                  <c:v>8.3710174561000006</c:v>
                </c:pt>
                <c:pt idx="106">
                  <c:v>8.3976936339999995</c:v>
                </c:pt>
                <c:pt idx="107">
                  <c:v>8.3917694092000001</c:v>
                </c:pt>
                <c:pt idx="108">
                  <c:v>8.3784866332999997</c:v>
                </c:pt>
                <c:pt idx="109">
                  <c:v>8.3830432891999997</c:v>
                </c:pt>
                <c:pt idx="110">
                  <c:v>8.3670444488999998</c:v>
                </c:pt>
                <c:pt idx="111">
                  <c:v>8.3804512023999997</c:v>
                </c:pt>
                <c:pt idx="112">
                  <c:v>8.4094161987000007</c:v>
                </c:pt>
                <c:pt idx="113">
                  <c:v>8.3807439804000001</c:v>
                </c:pt>
                <c:pt idx="114">
                  <c:v>8.3888807297000003</c:v>
                </c:pt>
                <c:pt idx="115">
                  <c:v>8.3774061202999999</c:v>
                </c:pt>
                <c:pt idx="116">
                  <c:v>8.3902435302999994</c:v>
                </c:pt>
                <c:pt idx="117">
                  <c:v>8.4092178344999997</c:v>
                </c:pt>
                <c:pt idx="118">
                  <c:v>8.4271354674999994</c:v>
                </c:pt>
                <c:pt idx="119">
                  <c:v>8.3666238785000004</c:v>
                </c:pt>
                <c:pt idx="120">
                  <c:v>8.3609285354999994</c:v>
                </c:pt>
                <c:pt idx="121">
                  <c:v>8.3876209259000003</c:v>
                </c:pt>
                <c:pt idx="122">
                  <c:v>8.3841590881000005</c:v>
                </c:pt>
                <c:pt idx="123">
                  <c:v>8.4109535216999998</c:v>
                </c:pt>
                <c:pt idx="124">
                  <c:v>8.4226989745999994</c:v>
                </c:pt>
                <c:pt idx="125">
                  <c:v>8.3918304443</c:v>
                </c:pt>
                <c:pt idx="126">
                  <c:v>8.3692340851000004</c:v>
                </c:pt>
                <c:pt idx="127">
                  <c:v>8.3711833953999992</c:v>
                </c:pt>
                <c:pt idx="128">
                  <c:v>8.4054288863999993</c:v>
                </c:pt>
                <c:pt idx="129">
                  <c:v>8.4016399384000007</c:v>
                </c:pt>
                <c:pt idx="130">
                  <c:v>8.4027462005999993</c:v>
                </c:pt>
                <c:pt idx="131">
                  <c:v>8.3533945083999992</c:v>
                </c:pt>
                <c:pt idx="132">
                  <c:v>8.3722314835000002</c:v>
                </c:pt>
                <c:pt idx="133">
                  <c:v>8.3765258789000008</c:v>
                </c:pt>
                <c:pt idx="134">
                  <c:v>8.3960294724000004</c:v>
                </c:pt>
                <c:pt idx="135">
                  <c:v>8.4084014892999992</c:v>
                </c:pt>
                <c:pt idx="136">
                  <c:v>8.4172182082999996</c:v>
                </c:pt>
                <c:pt idx="137">
                  <c:v>8.3377008438000004</c:v>
                </c:pt>
                <c:pt idx="138">
                  <c:v>8.3698539733999997</c:v>
                </c:pt>
                <c:pt idx="139">
                  <c:v>8.3812446594000001</c:v>
                </c:pt>
                <c:pt idx="140">
                  <c:v>8.3799476623999993</c:v>
                </c:pt>
                <c:pt idx="141">
                  <c:v>8.3922710419000008</c:v>
                </c:pt>
                <c:pt idx="142">
                  <c:v>8.3591585159000008</c:v>
                </c:pt>
                <c:pt idx="143">
                  <c:v>8.3562879561999992</c:v>
                </c:pt>
                <c:pt idx="144">
                  <c:v>8.3573579787999996</c:v>
                </c:pt>
                <c:pt idx="145">
                  <c:v>8.3654718398999997</c:v>
                </c:pt>
                <c:pt idx="146">
                  <c:v>8.3998279571999994</c:v>
                </c:pt>
                <c:pt idx="147">
                  <c:v>8.3661251068000002</c:v>
                </c:pt>
                <c:pt idx="148">
                  <c:v>8.3325080872000008</c:v>
                </c:pt>
                <c:pt idx="149">
                  <c:v>8.3394222259999999</c:v>
                </c:pt>
                <c:pt idx="150">
                  <c:v>8.3691816330000002</c:v>
                </c:pt>
                <c:pt idx="151">
                  <c:v>8.3833656311000002</c:v>
                </c:pt>
                <c:pt idx="152">
                  <c:v>8.3807430266999994</c:v>
                </c:pt>
                <c:pt idx="153">
                  <c:v>8.3219861983999994</c:v>
                </c:pt>
                <c:pt idx="154">
                  <c:v>8.337679863</c:v>
                </c:pt>
                <c:pt idx="155">
                  <c:v>8.3414764403999992</c:v>
                </c:pt>
                <c:pt idx="156">
                  <c:v>8.3398494719999992</c:v>
                </c:pt>
                <c:pt idx="157">
                  <c:v>8.3563547134</c:v>
                </c:pt>
                <c:pt idx="158">
                  <c:v>8.3343524933000008</c:v>
                </c:pt>
                <c:pt idx="159">
                  <c:v>8.3183145523000004</c:v>
                </c:pt>
                <c:pt idx="160">
                  <c:v>8.3218870162999998</c:v>
                </c:pt>
                <c:pt idx="161">
                  <c:v>8.3440113068000006</c:v>
                </c:pt>
                <c:pt idx="162">
                  <c:v>8.3383169174000002</c:v>
                </c:pt>
                <c:pt idx="163">
                  <c:v>8.3599557877000006</c:v>
                </c:pt>
                <c:pt idx="164">
                  <c:v>8.3283863068000006</c:v>
                </c:pt>
                <c:pt idx="165">
                  <c:v>8.3284482955999994</c:v>
                </c:pt>
                <c:pt idx="166">
                  <c:v>8.3225860596000008</c:v>
                </c:pt>
                <c:pt idx="167">
                  <c:v>8.3431072235000006</c:v>
                </c:pt>
                <c:pt idx="168">
                  <c:v>8.3606710434</c:v>
                </c:pt>
                <c:pt idx="169">
                  <c:v>8.3565206528000004</c:v>
                </c:pt>
                <c:pt idx="170">
                  <c:v>8.297495842</c:v>
                </c:pt>
                <c:pt idx="171">
                  <c:v>8.3109216690000007</c:v>
                </c:pt>
                <c:pt idx="172">
                  <c:v>8.3203744888000006</c:v>
                </c:pt>
                <c:pt idx="173">
                  <c:v>8.3237886429000003</c:v>
                </c:pt>
                <c:pt idx="174">
                  <c:v>8.3593864441000001</c:v>
                </c:pt>
                <c:pt idx="175">
                  <c:v>8.3327693938999996</c:v>
                </c:pt>
                <c:pt idx="176">
                  <c:v>8.3120803832999997</c:v>
                </c:pt>
                <c:pt idx="177">
                  <c:v>8.3232975006000007</c:v>
                </c:pt>
                <c:pt idx="178">
                  <c:v>8.3478727340999992</c:v>
                </c:pt>
                <c:pt idx="179">
                  <c:v>8.3258218764999992</c:v>
                </c:pt>
                <c:pt idx="180">
                  <c:v>8.3367147446000001</c:v>
                </c:pt>
                <c:pt idx="181">
                  <c:v>8.3140068054</c:v>
                </c:pt>
                <c:pt idx="182">
                  <c:v>8.3093948363999992</c:v>
                </c:pt>
                <c:pt idx="183">
                  <c:v>8.3282737731999994</c:v>
                </c:pt>
                <c:pt idx="184">
                  <c:v>8.3287181853999996</c:v>
                </c:pt>
                <c:pt idx="185">
                  <c:v>8.3510923386000009</c:v>
                </c:pt>
                <c:pt idx="186">
                  <c:v>8.3457956313999997</c:v>
                </c:pt>
                <c:pt idx="187">
                  <c:v>8.3127021790000004</c:v>
                </c:pt>
                <c:pt idx="188">
                  <c:v>8.3294229506999997</c:v>
                </c:pt>
                <c:pt idx="189">
                  <c:v>8.3174390792999997</c:v>
                </c:pt>
                <c:pt idx="190">
                  <c:v>8.3400049210000002</c:v>
                </c:pt>
                <c:pt idx="191">
                  <c:v>8.3574953079000007</c:v>
                </c:pt>
                <c:pt idx="192">
                  <c:v>8.3192005157000004</c:v>
                </c:pt>
                <c:pt idx="193">
                  <c:v>8.3070354462000005</c:v>
                </c:pt>
                <c:pt idx="194">
                  <c:v>8.3256559372000005</c:v>
                </c:pt>
                <c:pt idx="195">
                  <c:v>8.3464813232000008</c:v>
                </c:pt>
                <c:pt idx="196">
                  <c:v>8.3372840881000005</c:v>
                </c:pt>
                <c:pt idx="197">
                  <c:v>8.3240776061999995</c:v>
                </c:pt>
                <c:pt idx="198">
                  <c:v>8.3010568618999994</c:v>
                </c:pt>
                <c:pt idx="199">
                  <c:v>8.3343801497999994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A3-437C-8D04-0AC404F8B6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82396799"/>
        <c:axId val="1682413855"/>
      </c:lineChart>
      <c:catAx>
        <c:axId val="1682396799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682413855"/>
        <c:crosses val="autoZero"/>
        <c:auto val="1"/>
        <c:lblAlgn val="ctr"/>
        <c:lblOffset val="100"/>
        <c:noMultiLvlLbl val="0"/>
      </c:catAx>
      <c:valAx>
        <c:axId val="1682413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6823967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/>
              <a:t>AWPPG1</a:t>
            </a:r>
            <a:endParaRPr lang="zh-TW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'PPG1'!$A$1:$GR$1</c:f>
              <c:numCache>
                <c:formatCode>General</c:formatCode>
                <c:ptCount val="200"/>
                <c:pt idx="0">
                  <c:v>11.5203781128</c:v>
                </c:pt>
                <c:pt idx="1">
                  <c:v>11.534948349</c:v>
                </c:pt>
                <c:pt idx="2">
                  <c:v>11.5334634781</c:v>
                </c:pt>
                <c:pt idx="3">
                  <c:v>11.526537895200001</c:v>
                </c:pt>
                <c:pt idx="4">
                  <c:v>11.5172014236</c:v>
                </c:pt>
                <c:pt idx="5">
                  <c:v>11.5158557892</c:v>
                </c:pt>
                <c:pt idx="6">
                  <c:v>11.5412197113</c:v>
                </c:pt>
                <c:pt idx="7">
                  <c:v>11.545434951800001</c:v>
                </c:pt>
                <c:pt idx="8">
                  <c:v>11.562072753900001</c:v>
                </c:pt>
                <c:pt idx="9">
                  <c:v>11.514921188400001</c:v>
                </c:pt>
                <c:pt idx="10">
                  <c:v>11.5264530182</c:v>
                </c:pt>
                <c:pt idx="11">
                  <c:v>11.513992309600001</c:v>
                </c:pt>
                <c:pt idx="12">
                  <c:v>11.520668029799999</c:v>
                </c:pt>
                <c:pt idx="13">
                  <c:v>11.5274820328</c:v>
                </c:pt>
                <c:pt idx="14">
                  <c:v>11.533544540399999</c:v>
                </c:pt>
                <c:pt idx="15">
                  <c:v>11.5193386078</c:v>
                </c:pt>
                <c:pt idx="16">
                  <c:v>11.5251617432</c:v>
                </c:pt>
                <c:pt idx="17">
                  <c:v>11.519248962400001</c:v>
                </c:pt>
                <c:pt idx="18">
                  <c:v>11.5205984116</c:v>
                </c:pt>
                <c:pt idx="19">
                  <c:v>11.560508728</c:v>
                </c:pt>
                <c:pt idx="20">
                  <c:v>11.5440044403</c:v>
                </c:pt>
                <c:pt idx="21">
                  <c:v>11.5183076859</c:v>
                </c:pt>
                <c:pt idx="22">
                  <c:v>11.5214757919</c:v>
                </c:pt>
                <c:pt idx="23">
                  <c:v>11.560434341400001</c:v>
                </c:pt>
                <c:pt idx="24">
                  <c:v>11.540216445900001</c:v>
                </c:pt>
                <c:pt idx="25">
                  <c:v>11.544470787</c:v>
                </c:pt>
                <c:pt idx="26">
                  <c:v>11.5743322372</c:v>
                </c:pt>
                <c:pt idx="27">
                  <c:v>11.5402383804</c:v>
                </c:pt>
                <c:pt idx="28">
                  <c:v>11.532556533799999</c:v>
                </c:pt>
                <c:pt idx="29">
                  <c:v>11.539264679</c:v>
                </c:pt>
                <c:pt idx="30">
                  <c:v>11.5262489319</c:v>
                </c:pt>
                <c:pt idx="31">
                  <c:v>11.5380496979</c:v>
                </c:pt>
                <c:pt idx="32">
                  <c:v>11.5533666611</c:v>
                </c:pt>
                <c:pt idx="33">
                  <c:v>11.5468435287</c:v>
                </c:pt>
                <c:pt idx="34">
                  <c:v>11.5281620026</c:v>
                </c:pt>
                <c:pt idx="35">
                  <c:v>11.5279083252</c:v>
                </c:pt>
                <c:pt idx="36">
                  <c:v>11.5446777344</c:v>
                </c:pt>
                <c:pt idx="37">
                  <c:v>11.537108421299999</c:v>
                </c:pt>
                <c:pt idx="38">
                  <c:v>11.5576400757</c:v>
                </c:pt>
                <c:pt idx="39">
                  <c:v>11.532775878900001</c:v>
                </c:pt>
                <c:pt idx="40">
                  <c:v>11.5383720398</c:v>
                </c:pt>
                <c:pt idx="41">
                  <c:v>11.538957595799999</c:v>
                </c:pt>
                <c:pt idx="42">
                  <c:v>11.5510263443</c:v>
                </c:pt>
                <c:pt idx="43">
                  <c:v>11.547457695</c:v>
                </c:pt>
                <c:pt idx="44">
                  <c:v>11.5580844879</c:v>
                </c:pt>
                <c:pt idx="45">
                  <c:v>11.526288986200001</c:v>
                </c:pt>
                <c:pt idx="46">
                  <c:v>11.541230201699999</c:v>
                </c:pt>
                <c:pt idx="47">
                  <c:v>11.5625152588</c:v>
                </c:pt>
                <c:pt idx="48">
                  <c:v>11.539093017600001</c:v>
                </c:pt>
                <c:pt idx="49">
                  <c:v>11.548657417299999</c:v>
                </c:pt>
                <c:pt idx="50">
                  <c:v>11.5508441925</c:v>
                </c:pt>
                <c:pt idx="51">
                  <c:v>11.5374221802</c:v>
                </c:pt>
                <c:pt idx="52">
                  <c:v>11.538626670799999</c:v>
                </c:pt>
                <c:pt idx="53">
                  <c:v>11.5248155594</c:v>
                </c:pt>
                <c:pt idx="54">
                  <c:v>11.552720069899999</c:v>
                </c:pt>
                <c:pt idx="55">
                  <c:v>11.5559206009</c:v>
                </c:pt>
                <c:pt idx="56">
                  <c:v>11.5490226746</c:v>
                </c:pt>
                <c:pt idx="57">
                  <c:v>11.505790710399999</c:v>
                </c:pt>
                <c:pt idx="58">
                  <c:v>11.5228118896</c:v>
                </c:pt>
                <c:pt idx="59">
                  <c:v>11.561320304900001</c:v>
                </c:pt>
                <c:pt idx="60">
                  <c:v>11.5643510818</c:v>
                </c:pt>
                <c:pt idx="61">
                  <c:v>11.549950599700001</c:v>
                </c:pt>
                <c:pt idx="62">
                  <c:v>11.5204687119</c:v>
                </c:pt>
                <c:pt idx="63">
                  <c:v>11.5195608139</c:v>
                </c:pt>
                <c:pt idx="64">
                  <c:v>11.5289869308</c:v>
                </c:pt>
                <c:pt idx="65">
                  <c:v>11.531183242799999</c:v>
                </c:pt>
                <c:pt idx="66">
                  <c:v>11.5431041718</c:v>
                </c:pt>
                <c:pt idx="67">
                  <c:v>11.5423974991</c:v>
                </c:pt>
                <c:pt idx="68">
                  <c:v>11.5137281418</c:v>
                </c:pt>
                <c:pt idx="69">
                  <c:v>11.519189834600001</c:v>
                </c:pt>
                <c:pt idx="70">
                  <c:v>11.537821769700001</c:v>
                </c:pt>
                <c:pt idx="71">
                  <c:v>11.537258148199999</c:v>
                </c:pt>
                <c:pt idx="72">
                  <c:v>11.5626478195</c:v>
                </c:pt>
                <c:pt idx="73">
                  <c:v>11.5180149078</c:v>
                </c:pt>
                <c:pt idx="74">
                  <c:v>11.5318756104</c:v>
                </c:pt>
                <c:pt idx="75">
                  <c:v>11.5274457932</c:v>
                </c:pt>
                <c:pt idx="76">
                  <c:v>11.5292692184</c:v>
                </c:pt>
                <c:pt idx="77">
                  <c:v>11.530177116400001</c:v>
                </c:pt>
                <c:pt idx="78">
                  <c:v>11.5503730774</c:v>
                </c:pt>
                <c:pt idx="79">
                  <c:v>11.5170135498</c:v>
                </c:pt>
                <c:pt idx="80">
                  <c:v>11.5326757431</c:v>
                </c:pt>
                <c:pt idx="81">
                  <c:v>11.5416154861</c:v>
                </c:pt>
                <c:pt idx="82">
                  <c:v>11.534444809</c:v>
                </c:pt>
                <c:pt idx="83">
                  <c:v>11.528362274199999</c:v>
                </c:pt>
                <c:pt idx="84">
                  <c:v>11.507036209100001</c:v>
                </c:pt>
                <c:pt idx="85">
                  <c:v>11.5341730118</c:v>
                </c:pt>
                <c:pt idx="86">
                  <c:v>11.5439186096</c:v>
                </c:pt>
                <c:pt idx="87">
                  <c:v>11.544114112899999</c:v>
                </c:pt>
                <c:pt idx="88">
                  <c:v>11.546989440899999</c:v>
                </c:pt>
                <c:pt idx="89">
                  <c:v>11.5387268066</c:v>
                </c:pt>
                <c:pt idx="90">
                  <c:v>11.523486137400001</c:v>
                </c:pt>
                <c:pt idx="91">
                  <c:v>11.5503530502</c:v>
                </c:pt>
                <c:pt idx="92">
                  <c:v>11.526041984600001</c:v>
                </c:pt>
                <c:pt idx="93">
                  <c:v>11.539031982399999</c:v>
                </c:pt>
                <c:pt idx="94">
                  <c:v>11.551287651100001</c:v>
                </c:pt>
                <c:pt idx="95">
                  <c:v>11.5220146179</c:v>
                </c:pt>
                <c:pt idx="96">
                  <c:v>11.5234394073</c:v>
                </c:pt>
                <c:pt idx="97">
                  <c:v>11.5201292038</c:v>
                </c:pt>
                <c:pt idx="98">
                  <c:v>11.5449037552</c:v>
                </c:pt>
                <c:pt idx="99">
                  <c:v>11.5301761627</c:v>
                </c:pt>
                <c:pt idx="100">
                  <c:v>11.5292758942</c:v>
                </c:pt>
                <c:pt idx="101">
                  <c:v>11.520742416399999</c:v>
                </c:pt>
                <c:pt idx="102">
                  <c:v>11.5144834518</c:v>
                </c:pt>
                <c:pt idx="103">
                  <c:v>11.531999588</c:v>
                </c:pt>
                <c:pt idx="104">
                  <c:v>11.5417251587</c:v>
                </c:pt>
                <c:pt idx="105">
                  <c:v>11.5407962799</c:v>
                </c:pt>
                <c:pt idx="106">
                  <c:v>11.5312566757</c:v>
                </c:pt>
                <c:pt idx="107">
                  <c:v>11.523939132700001</c:v>
                </c:pt>
                <c:pt idx="108">
                  <c:v>11.531985282899999</c:v>
                </c:pt>
                <c:pt idx="109">
                  <c:v>11.5090446472</c:v>
                </c:pt>
                <c:pt idx="110">
                  <c:v>11.533367157000001</c:v>
                </c:pt>
                <c:pt idx="111">
                  <c:v>11.5492582321</c:v>
                </c:pt>
                <c:pt idx="112">
                  <c:v>11.5171232224</c:v>
                </c:pt>
                <c:pt idx="113">
                  <c:v>11.502097129799999</c:v>
                </c:pt>
                <c:pt idx="114">
                  <c:v>11.520599365200001</c:v>
                </c:pt>
                <c:pt idx="115">
                  <c:v>11.5132913589</c:v>
                </c:pt>
                <c:pt idx="116">
                  <c:v>11.5292263031</c:v>
                </c:pt>
                <c:pt idx="117">
                  <c:v>11.5426034927</c:v>
                </c:pt>
                <c:pt idx="118">
                  <c:v>11.499549865700001</c:v>
                </c:pt>
                <c:pt idx="119">
                  <c:v>11.526886940000001</c:v>
                </c:pt>
                <c:pt idx="120">
                  <c:v>11.5231695175</c:v>
                </c:pt>
                <c:pt idx="121">
                  <c:v>11.549118042</c:v>
                </c:pt>
                <c:pt idx="122">
                  <c:v>11.5429601669</c:v>
                </c:pt>
                <c:pt idx="123">
                  <c:v>11.534020423899999</c:v>
                </c:pt>
                <c:pt idx="124">
                  <c:v>11.519840240500001</c:v>
                </c:pt>
                <c:pt idx="125">
                  <c:v>11.5391941071</c:v>
                </c:pt>
                <c:pt idx="126">
                  <c:v>11.5135564804</c:v>
                </c:pt>
                <c:pt idx="127">
                  <c:v>11.5332098007</c:v>
                </c:pt>
                <c:pt idx="128">
                  <c:v>11.536272049000001</c:v>
                </c:pt>
                <c:pt idx="129">
                  <c:v>11.5141792297</c:v>
                </c:pt>
                <c:pt idx="130">
                  <c:v>11.513312339800001</c:v>
                </c:pt>
                <c:pt idx="131">
                  <c:v>11.5177841187</c:v>
                </c:pt>
                <c:pt idx="132">
                  <c:v>11.5369663239</c:v>
                </c:pt>
                <c:pt idx="133">
                  <c:v>11.535578727700001</c:v>
                </c:pt>
                <c:pt idx="134">
                  <c:v>11.5417337418</c:v>
                </c:pt>
                <c:pt idx="135">
                  <c:v>11.5217561722</c:v>
                </c:pt>
                <c:pt idx="136">
                  <c:v>11.521114349399999</c:v>
                </c:pt>
                <c:pt idx="137">
                  <c:v>11.528547287</c:v>
                </c:pt>
                <c:pt idx="138">
                  <c:v>11.5340461731</c:v>
                </c:pt>
                <c:pt idx="139">
                  <c:v>11.548865318300001</c:v>
                </c:pt>
                <c:pt idx="140">
                  <c:v>11.515200614899999</c:v>
                </c:pt>
                <c:pt idx="141">
                  <c:v>11.520545005800001</c:v>
                </c:pt>
                <c:pt idx="142">
                  <c:v>11.538005828899999</c:v>
                </c:pt>
                <c:pt idx="143">
                  <c:v>11.5090837479</c:v>
                </c:pt>
                <c:pt idx="144">
                  <c:v>11.5356369019</c:v>
                </c:pt>
                <c:pt idx="145">
                  <c:v>11.5138845444</c:v>
                </c:pt>
                <c:pt idx="146">
                  <c:v>11.5266523361</c:v>
                </c:pt>
                <c:pt idx="147">
                  <c:v>11.527474403399999</c:v>
                </c:pt>
                <c:pt idx="148">
                  <c:v>11.5133838654</c:v>
                </c:pt>
                <c:pt idx="149">
                  <c:v>11.5034074783</c:v>
                </c:pt>
                <c:pt idx="150">
                  <c:v>11.5420303345</c:v>
                </c:pt>
                <c:pt idx="151">
                  <c:v>11.508944511399999</c:v>
                </c:pt>
                <c:pt idx="152">
                  <c:v>11.513999939</c:v>
                </c:pt>
                <c:pt idx="153">
                  <c:v>11.541156768800001</c:v>
                </c:pt>
                <c:pt idx="154">
                  <c:v>11.515827179</c:v>
                </c:pt>
                <c:pt idx="155">
                  <c:v>11.5441331863</c:v>
                </c:pt>
                <c:pt idx="156">
                  <c:v>11.515263557400001</c:v>
                </c:pt>
                <c:pt idx="157">
                  <c:v>11.505183219899999</c:v>
                </c:pt>
                <c:pt idx="158">
                  <c:v>11.5267019272</c:v>
                </c:pt>
                <c:pt idx="159">
                  <c:v>11.5175714493</c:v>
                </c:pt>
                <c:pt idx="160">
                  <c:v>11.5230293274</c:v>
                </c:pt>
                <c:pt idx="161">
                  <c:v>11.5281572342</c:v>
                </c:pt>
                <c:pt idx="162">
                  <c:v>11.5052547455</c:v>
                </c:pt>
                <c:pt idx="163">
                  <c:v>11.5054340363</c:v>
                </c:pt>
                <c:pt idx="164">
                  <c:v>11.5174808502</c:v>
                </c:pt>
                <c:pt idx="165">
                  <c:v>11.517066955600001</c:v>
                </c:pt>
                <c:pt idx="166">
                  <c:v>11.5346889496</c:v>
                </c:pt>
                <c:pt idx="167">
                  <c:v>11.532848358200001</c:v>
                </c:pt>
                <c:pt idx="168">
                  <c:v>11.509150505099999</c:v>
                </c:pt>
                <c:pt idx="169">
                  <c:v>11.5090379715</c:v>
                </c:pt>
                <c:pt idx="170">
                  <c:v>11.5214977264</c:v>
                </c:pt>
                <c:pt idx="171">
                  <c:v>11.523925781200001</c:v>
                </c:pt>
                <c:pt idx="172">
                  <c:v>11.5332307816</c:v>
                </c:pt>
                <c:pt idx="173">
                  <c:v>11.518734931899999</c:v>
                </c:pt>
                <c:pt idx="174">
                  <c:v>11.529880523699999</c:v>
                </c:pt>
                <c:pt idx="175">
                  <c:v>11.5225057602</c:v>
                </c:pt>
                <c:pt idx="176">
                  <c:v>11.558653831499999</c:v>
                </c:pt>
                <c:pt idx="177">
                  <c:v>11.5251350403</c:v>
                </c:pt>
                <c:pt idx="178">
                  <c:v>11.5456399918</c:v>
                </c:pt>
                <c:pt idx="179">
                  <c:v>11.5432109833</c:v>
                </c:pt>
                <c:pt idx="180">
                  <c:v>11.5123062134</c:v>
                </c:pt>
                <c:pt idx="181">
                  <c:v>11.5303754807</c:v>
                </c:pt>
                <c:pt idx="182">
                  <c:v>11.528849601699999</c:v>
                </c:pt>
                <c:pt idx="183">
                  <c:v>11.5311098099</c:v>
                </c:pt>
                <c:pt idx="184">
                  <c:v>11.5348482132</c:v>
                </c:pt>
                <c:pt idx="185">
                  <c:v>11.5062246323</c:v>
                </c:pt>
                <c:pt idx="186">
                  <c:v>11.5241699219</c:v>
                </c:pt>
                <c:pt idx="187">
                  <c:v>11.541456222500001</c:v>
                </c:pt>
                <c:pt idx="188">
                  <c:v>11.567999839800001</c:v>
                </c:pt>
                <c:pt idx="189">
                  <c:v>11.5299539566</c:v>
                </c:pt>
                <c:pt idx="190">
                  <c:v>11.517540931699999</c:v>
                </c:pt>
                <c:pt idx="191">
                  <c:v>11.512383461000001</c:v>
                </c:pt>
                <c:pt idx="192">
                  <c:v>11.523219108599999</c:v>
                </c:pt>
                <c:pt idx="193">
                  <c:v>11.5200433731</c:v>
                </c:pt>
                <c:pt idx="194">
                  <c:v>11.534253120400001</c:v>
                </c:pt>
                <c:pt idx="195">
                  <c:v>11.5042829514</c:v>
                </c:pt>
                <c:pt idx="196">
                  <c:v>11.5232496262</c:v>
                </c:pt>
                <c:pt idx="197">
                  <c:v>11.511479377700001</c:v>
                </c:pt>
                <c:pt idx="198">
                  <c:v>11.5411128998</c:v>
                </c:pt>
                <c:pt idx="199">
                  <c:v>11.5249595642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F1-4DB2-AED8-53B2748FC0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4181295"/>
        <c:axId val="1214170479"/>
      </c:lineChart>
      <c:catAx>
        <c:axId val="1214181295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214170479"/>
        <c:crosses val="autoZero"/>
        <c:auto val="1"/>
        <c:lblAlgn val="ctr"/>
        <c:lblOffset val="100"/>
        <c:noMultiLvlLbl val="0"/>
      </c:catAx>
      <c:valAx>
        <c:axId val="12141704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2141812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 dirty="0">
                <a:solidFill>
                  <a:srgbClr val="FF0000"/>
                </a:solidFill>
              </a:rPr>
              <a:t>AWPPG2</a:t>
            </a:r>
            <a:endParaRPr lang="zh-TW" altLang="en-US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'PPG2'!$A$1:$GR$1</c:f>
              <c:numCache>
                <c:formatCode>General</c:formatCode>
                <c:ptCount val="200"/>
                <c:pt idx="0">
                  <c:v>18.990900039700001</c:v>
                </c:pt>
                <c:pt idx="1">
                  <c:v>19.034221649199999</c:v>
                </c:pt>
                <c:pt idx="2">
                  <c:v>18.9761314392</c:v>
                </c:pt>
                <c:pt idx="3">
                  <c:v>18.997253418</c:v>
                </c:pt>
                <c:pt idx="4">
                  <c:v>19.028713226299999</c:v>
                </c:pt>
                <c:pt idx="5">
                  <c:v>19.009120941199999</c:v>
                </c:pt>
                <c:pt idx="6">
                  <c:v>19.000610351599999</c:v>
                </c:pt>
                <c:pt idx="7">
                  <c:v>19.0540122986</c:v>
                </c:pt>
                <c:pt idx="8">
                  <c:v>19.007335662799999</c:v>
                </c:pt>
                <c:pt idx="9">
                  <c:v>18.979717254600001</c:v>
                </c:pt>
                <c:pt idx="10">
                  <c:v>18.9854221344</c:v>
                </c:pt>
                <c:pt idx="11">
                  <c:v>19.007167816199999</c:v>
                </c:pt>
                <c:pt idx="12">
                  <c:v>19.010957717899998</c:v>
                </c:pt>
                <c:pt idx="13">
                  <c:v>19.0286331177</c:v>
                </c:pt>
                <c:pt idx="14">
                  <c:v>18.993694305399998</c:v>
                </c:pt>
                <c:pt idx="15">
                  <c:v>18.971599578900001</c:v>
                </c:pt>
                <c:pt idx="16">
                  <c:v>18.978885650599999</c:v>
                </c:pt>
                <c:pt idx="17">
                  <c:v>19.0128307343</c:v>
                </c:pt>
                <c:pt idx="18">
                  <c:v>19.002031326299999</c:v>
                </c:pt>
                <c:pt idx="19">
                  <c:v>19.0493488312</c:v>
                </c:pt>
                <c:pt idx="20">
                  <c:v>18.9592761993</c:v>
                </c:pt>
                <c:pt idx="21">
                  <c:v>18.979856491100001</c:v>
                </c:pt>
                <c:pt idx="22">
                  <c:v>18.989152908299999</c:v>
                </c:pt>
                <c:pt idx="23">
                  <c:v>19.019510269200001</c:v>
                </c:pt>
                <c:pt idx="24">
                  <c:v>19.040828704799999</c:v>
                </c:pt>
                <c:pt idx="25">
                  <c:v>19.03855896</c:v>
                </c:pt>
                <c:pt idx="26">
                  <c:v>19.008308410600002</c:v>
                </c:pt>
                <c:pt idx="27">
                  <c:v>19.0072917938</c:v>
                </c:pt>
                <c:pt idx="28">
                  <c:v>19.018564224199999</c:v>
                </c:pt>
                <c:pt idx="29">
                  <c:v>19.005777359</c:v>
                </c:pt>
                <c:pt idx="30">
                  <c:v>19.030769348100002</c:v>
                </c:pt>
                <c:pt idx="31">
                  <c:v>19.044582366899999</c:v>
                </c:pt>
                <c:pt idx="32">
                  <c:v>18.9840602875</c:v>
                </c:pt>
                <c:pt idx="33">
                  <c:v>19.003299713099999</c:v>
                </c:pt>
                <c:pt idx="34">
                  <c:v>19.000415801999999</c:v>
                </c:pt>
                <c:pt idx="35">
                  <c:v>19.023107528699999</c:v>
                </c:pt>
                <c:pt idx="36">
                  <c:v>19.030048370399999</c:v>
                </c:pt>
                <c:pt idx="37">
                  <c:v>19.005920410200002</c:v>
                </c:pt>
                <c:pt idx="38">
                  <c:v>18.9765758514</c:v>
                </c:pt>
                <c:pt idx="39">
                  <c:v>19.010107040400001</c:v>
                </c:pt>
                <c:pt idx="40">
                  <c:v>19.001039505000001</c:v>
                </c:pt>
                <c:pt idx="41">
                  <c:v>18.990348815899999</c:v>
                </c:pt>
                <c:pt idx="42">
                  <c:v>18.989622116100001</c:v>
                </c:pt>
                <c:pt idx="43">
                  <c:v>18.9719600677</c:v>
                </c:pt>
                <c:pt idx="44">
                  <c:v>18.954973220799999</c:v>
                </c:pt>
                <c:pt idx="45">
                  <c:v>18.9459877014</c:v>
                </c:pt>
                <c:pt idx="46">
                  <c:v>18.978786468500001</c:v>
                </c:pt>
                <c:pt idx="47">
                  <c:v>18.973468780499999</c:v>
                </c:pt>
                <c:pt idx="48">
                  <c:v>18.950998306300001</c:v>
                </c:pt>
                <c:pt idx="49">
                  <c:v>18.937746048000001</c:v>
                </c:pt>
                <c:pt idx="50">
                  <c:v>18.934940338099999</c:v>
                </c:pt>
                <c:pt idx="51">
                  <c:v>18.960153579699998</c:v>
                </c:pt>
                <c:pt idx="52">
                  <c:v>18.9666137695</c:v>
                </c:pt>
                <c:pt idx="53">
                  <c:v>18.983808517500002</c:v>
                </c:pt>
                <c:pt idx="54">
                  <c:v>18.952861785900001</c:v>
                </c:pt>
                <c:pt idx="55">
                  <c:v>18.9392089844</c:v>
                </c:pt>
                <c:pt idx="56">
                  <c:v>18.947778701800001</c:v>
                </c:pt>
                <c:pt idx="57">
                  <c:v>18.947582244900001</c:v>
                </c:pt>
                <c:pt idx="58">
                  <c:v>18.957235336299998</c:v>
                </c:pt>
                <c:pt idx="59">
                  <c:v>18.980567932100001</c:v>
                </c:pt>
                <c:pt idx="60">
                  <c:v>18.940134048499999</c:v>
                </c:pt>
                <c:pt idx="61">
                  <c:v>18.9147014618</c:v>
                </c:pt>
                <c:pt idx="62">
                  <c:v>18.9582996368</c:v>
                </c:pt>
                <c:pt idx="63">
                  <c:v>18.9267597198</c:v>
                </c:pt>
                <c:pt idx="64">
                  <c:v>18.952945709200002</c:v>
                </c:pt>
                <c:pt idx="65">
                  <c:v>18.978113174400001</c:v>
                </c:pt>
                <c:pt idx="66">
                  <c:v>18.979608535800001</c:v>
                </c:pt>
                <c:pt idx="67">
                  <c:v>18.949001312299998</c:v>
                </c:pt>
                <c:pt idx="68">
                  <c:v>18.941183090199999</c:v>
                </c:pt>
                <c:pt idx="69">
                  <c:v>18.9326152802</c:v>
                </c:pt>
                <c:pt idx="70">
                  <c:v>18.9784698486</c:v>
                </c:pt>
                <c:pt idx="71">
                  <c:v>18.959394455000002</c:v>
                </c:pt>
                <c:pt idx="72">
                  <c:v>18.915391922000001</c:v>
                </c:pt>
                <c:pt idx="73">
                  <c:v>18.930786132800002</c:v>
                </c:pt>
                <c:pt idx="74">
                  <c:v>18.937999725299999</c:v>
                </c:pt>
                <c:pt idx="75">
                  <c:v>18.9410114288</c:v>
                </c:pt>
                <c:pt idx="76">
                  <c:v>18.957773208599999</c:v>
                </c:pt>
                <c:pt idx="77">
                  <c:v>18.931774139400002</c:v>
                </c:pt>
                <c:pt idx="78">
                  <c:v>18.9081573486</c:v>
                </c:pt>
                <c:pt idx="79">
                  <c:v>18.938591003399999</c:v>
                </c:pt>
                <c:pt idx="80">
                  <c:v>18.943925857499998</c:v>
                </c:pt>
                <c:pt idx="81">
                  <c:v>19.004875183100001</c:v>
                </c:pt>
                <c:pt idx="82">
                  <c:v>18.9342327118</c:v>
                </c:pt>
                <c:pt idx="83">
                  <c:v>18.928401947000001</c:v>
                </c:pt>
                <c:pt idx="84">
                  <c:v>18.927993774400001</c:v>
                </c:pt>
                <c:pt idx="85">
                  <c:v>18.942226409900002</c:v>
                </c:pt>
                <c:pt idx="86">
                  <c:v>18.9425258636</c:v>
                </c:pt>
                <c:pt idx="87">
                  <c:v>18.980298995999998</c:v>
                </c:pt>
                <c:pt idx="88">
                  <c:v>18.914789199800001</c:v>
                </c:pt>
                <c:pt idx="89">
                  <c:v>18.9016914368</c:v>
                </c:pt>
                <c:pt idx="90">
                  <c:v>18.926692962600001</c:v>
                </c:pt>
                <c:pt idx="91">
                  <c:v>18.936105728099999</c:v>
                </c:pt>
                <c:pt idx="92">
                  <c:v>18.9697380066</c:v>
                </c:pt>
                <c:pt idx="93">
                  <c:v>18.947704315199999</c:v>
                </c:pt>
                <c:pt idx="94">
                  <c:v>18.906408309900002</c:v>
                </c:pt>
                <c:pt idx="95">
                  <c:v>18.904766082799998</c:v>
                </c:pt>
                <c:pt idx="96">
                  <c:v>18.9130630493</c:v>
                </c:pt>
                <c:pt idx="97">
                  <c:v>18.9208507538</c:v>
                </c:pt>
                <c:pt idx="98">
                  <c:v>18.963415145900001</c:v>
                </c:pt>
                <c:pt idx="99">
                  <c:v>18.977510452299999</c:v>
                </c:pt>
                <c:pt idx="100">
                  <c:v>18.907979965199999</c:v>
                </c:pt>
                <c:pt idx="101">
                  <c:v>18.912130355799999</c:v>
                </c:pt>
                <c:pt idx="102">
                  <c:v>18.938604354900001</c:v>
                </c:pt>
                <c:pt idx="103">
                  <c:v>18.945501327500001</c:v>
                </c:pt>
                <c:pt idx="104">
                  <c:v>18.948263168299999</c:v>
                </c:pt>
                <c:pt idx="105">
                  <c:v>18.952201843299999</c:v>
                </c:pt>
                <c:pt idx="106">
                  <c:v>18.906185150100001</c:v>
                </c:pt>
                <c:pt idx="107">
                  <c:v>18.897050857499998</c:v>
                </c:pt>
                <c:pt idx="108">
                  <c:v>18.907112121600001</c:v>
                </c:pt>
                <c:pt idx="109">
                  <c:v>18.949142456099999</c:v>
                </c:pt>
                <c:pt idx="110">
                  <c:v>18.950019836399999</c:v>
                </c:pt>
                <c:pt idx="111">
                  <c:v>18.9934558868</c:v>
                </c:pt>
                <c:pt idx="112">
                  <c:v>18.932220459</c:v>
                </c:pt>
                <c:pt idx="113">
                  <c:v>18.904813766499998</c:v>
                </c:pt>
                <c:pt idx="114">
                  <c:v>18.935840606700001</c:v>
                </c:pt>
                <c:pt idx="115">
                  <c:v>18.954528808599999</c:v>
                </c:pt>
                <c:pt idx="116">
                  <c:v>18.967477798499999</c:v>
                </c:pt>
                <c:pt idx="117">
                  <c:v>18.942474365199999</c:v>
                </c:pt>
                <c:pt idx="118">
                  <c:v>18.903097152699999</c:v>
                </c:pt>
                <c:pt idx="119">
                  <c:v>18.9432296753</c:v>
                </c:pt>
                <c:pt idx="120">
                  <c:v>18.938913345300001</c:v>
                </c:pt>
                <c:pt idx="121">
                  <c:v>18.954421997099999</c:v>
                </c:pt>
                <c:pt idx="122">
                  <c:v>18.9915828705</c:v>
                </c:pt>
                <c:pt idx="123">
                  <c:v>18.917444229099999</c:v>
                </c:pt>
                <c:pt idx="124">
                  <c:v>18.939456939700001</c:v>
                </c:pt>
                <c:pt idx="125">
                  <c:v>18.945152282700001</c:v>
                </c:pt>
                <c:pt idx="126">
                  <c:v>18.970624923700001</c:v>
                </c:pt>
                <c:pt idx="127">
                  <c:v>18.964801788300001</c:v>
                </c:pt>
                <c:pt idx="128">
                  <c:v>18.961269378699999</c:v>
                </c:pt>
                <c:pt idx="129">
                  <c:v>18.9188156128</c:v>
                </c:pt>
                <c:pt idx="130">
                  <c:v>18.921138763399998</c:v>
                </c:pt>
                <c:pt idx="131">
                  <c:v>18.939569473300001</c:v>
                </c:pt>
                <c:pt idx="132">
                  <c:v>18.9836540222</c:v>
                </c:pt>
                <c:pt idx="133">
                  <c:v>18.933841705300001</c:v>
                </c:pt>
                <c:pt idx="134">
                  <c:v>18.920675277699999</c:v>
                </c:pt>
                <c:pt idx="135">
                  <c:v>18.938339233400001</c:v>
                </c:pt>
                <c:pt idx="136">
                  <c:v>18.950735092199999</c:v>
                </c:pt>
                <c:pt idx="137">
                  <c:v>18.9747924805</c:v>
                </c:pt>
                <c:pt idx="138">
                  <c:v>18.999187469500001</c:v>
                </c:pt>
                <c:pt idx="139">
                  <c:v>18.927919387799999</c:v>
                </c:pt>
                <c:pt idx="140">
                  <c:v>18.923879623400001</c:v>
                </c:pt>
                <c:pt idx="141">
                  <c:v>18.9495697021</c:v>
                </c:pt>
                <c:pt idx="142">
                  <c:v>18.950973510699999</c:v>
                </c:pt>
                <c:pt idx="143">
                  <c:v>18.959312439000001</c:v>
                </c:pt>
                <c:pt idx="144">
                  <c:v>18.995426177999999</c:v>
                </c:pt>
                <c:pt idx="145">
                  <c:v>18.9143180847</c:v>
                </c:pt>
                <c:pt idx="146">
                  <c:v>18.965349197399998</c:v>
                </c:pt>
                <c:pt idx="147">
                  <c:v>18.9732837677</c:v>
                </c:pt>
                <c:pt idx="148">
                  <c:v>18.952934265100001</c:v>
                </c:pt>
                <c:pt idx="149">
                  <c:v>18.992507934599999</c:v>
                </c:pt>
                <c:pt idx="150">
                  <c:v>18.989181518599999</c:v>
                </c:pt>
                <c:pt idx="151">
                  <c:v>18.9538955688</c:v>
                </c:pt>
                <c:pt idx="152">
                  <c:v>18.9695186615</c:v>
                </c:pt>
                <c:pt idx="153">
                  <c:v>18.969345092800001</c:v>
                </c:pt>
                <c:pt idx="154">
                  <c:v>18.960397720300001</c:v>
                </c:pt>
                <c:pt idx="155">
                  <c:v>19.010578155499999</c:v>
                </c:pt>
                <c:pt idx="156">
                  <c:v>18.970474243200002</c:v>
                </c:pt>
                <c:pt idx="157">
                  <c:v>18.946233749400001</c:v>
                </c:pt>
                <c:pt idx="158">
                  <c:v>18.958398818999999</c:v>
                </c:pt>
                <c:pt idx="159">
                  <c:v>18.979484558100001</c:v>
                </c:pt>
                <c:pt idx="160">
                  <c:v>19.013017654399999</c:v>
                </c:pt>
                <c:pt idx="161">
                  <c:v>18.9406242371</c:v>
                </c:pt>
                <c:pt idx="162">
                  <c:v>18.949926376299999</c:v>
                </c:pt>
                <c:pt idx="163">
                  <c:v>19.0041866302</c:v>
                </c:pt>
                <c:pt idx="164">
                  <c:v>18.948980331400001</c:v>
                </c:pt>
                <c:pt idx="165">
                  <c:v>19.009666442899999</c:v>
                </c:pt>
                <c:pt idx="166">
                  <c:v>18.950830459599999</c:v>
                </c:pt>
                <c:pt idx="167">
                  <c:v>18.931127548199999</c:v>
                </c:pt>
                <c:pt idx="168">
                  <c:v>18.933565139799999</c:v>
                </c:pt>
                <c:pt idx="169">
                  <c:v>18.962774276699999</c:v>
                </c:pt>
                <c:pt idx="170">
                  <c:v>18.967115402200001</c:v>
                </c:pt>
                <c:pt idx="171">
                  <c:v>18.9845180511</c:v>
                </c:pt>
                <c:pt idx="172">
                  <c:v>18.9094581604</c:v>
                </c:pt>
                <c:pt idx="173">
                  <c:v>18.928621292100001</c:v>
                </c:pt>
                <c:pt idx="174">
                  <c:v>18.9247322083</c:v>
                </c:pt>
                <c:pt idx="175">
                  <c:v>18.985668182400001</c:v>
                </c:pt>
                <c:pt idx="176">
                  <c:v>18.938022613499999</c:v>
                </c:pt>
                <c:pt idx="177">
                  <c:v>18.9287471771</c:v>
                </c:pt>
                <c:pt idx="178">
                  <c:v>18.9869422913</c:v>
                </c:pt>
                <c:pt idx="179">
                  <c:v>18.969875335699999</c:v>
                </c:pt>
                <c:pt idx="180">
                  <c:v>18.9493732452</c:v>
                </c:pt>
                <c:pt idx="181">
                  <c:v>18.990427017199998</c:v>
                </c:pt>
                <c:pt idx="182">
                  <c:v>19.001146316500002</c:v>
                </c:pt>
                <c:pt idx="183">
                  <c:v>18.951503753699999</c:v>
                </c:pt>
                <c:pt idx="184">
                  <c:v>18.953035354600001</c:v>
                </c:pt>
                <c:pt idx="185">
                  <c:v>18.9818191528</c:v>
                </c:pt>
                <c:pt idx="186">
                  <c:v>18.978626251200001</c:v>
                </c:pt>
                <c:pt idx="187">
                  <c:v>18.9817123413</c:v>
                </c:pt>
                <c:pt idx="188">
                  <c:v>18.999832153300002</c:v>
                </c:pt>
                <c:pt idx="189">
                  <c:v>18.958946227999999</c:v>
                </c:pt>
                <c:pt idx="190">
                  <c:v>18.952957153300002</c:v>
                </c:pt>
                <c:pt idx="191">
                  <c:v>18.972494125400001</c:v>
                </c:pt>
                <c:pt idx="192">
                  <c:v>19.016897201500001</c:v>
                </c:pt>
                <c:pt idx="193">
                  <c:v>19.033752441400001</c:v>
                </c:pt>
                <c:pt idx="194">
                  <c:v>18.986625671399999</c:v>
                </c:pt>
                <c:pt idx="195">
                  <c:v>18.9889221191</c:v>
                </c:pt>
                <c:pt idx="196">
                  <c:v>18.9931278229</c:v>
                </c:pt>
                <c:pt idx="197">
                  <c:v>19.000486373899999</c:v>
                </c:pt>
                <c:pt idx="198">
                  <c:v>18.996555328399999</c:v>
                </c:pt>
                <c:pt idx="199">
                  <c:v>19.000043868999999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2E-4646-830E-C8680C492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05345519"/>
        <c:axId val="1305345935"/>
      </c:lineChart>
      <c:catAx>
        <c:axId val="1305345519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305345935"/>
        <c:crosses val="autoZero"/>
        <c:auto val="1"/>
        <c:lblAlgn val="ctr"/>
        <c:lblOffset val="100"/>
        <c:noMultiLvlLbl val="0"/>
      </c:catAx>
      <c:valAx>
        <c:axId val="13053459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3053455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/>
              <a:t>AWPPG3</a:t>
            </a:r>
            <a:endParaRPr lang="zh-TW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'[PPG3.csv]PPG3'!$A$1:$GR$1</c:f>
              <c:numCache>
                <c:formatCode>General</c:formatCode>
                <c:ptCount val="200"/>
                <c:pt idx="0">
                  <c:v>100.13283538819999</c:v>
                </c:pt>
                <c:pt idx="1">
                  <c:v>99.658401489300005</c:v>
                </c:pt>
                <c:pt idx="2">
                  <c:v>99.7640914917</c:v>
                </c:pt>
                <c:pt idx="3">
                  <c:v>99.796180725100001</c:v>
                </c:pt>
                <c:pt idx="4">
                  <c:v>99.940391540500002</c:v>
                </c:pt>
                <c:pt idx="5">
                  <c:v>99.906234741199995</c:v>
                </c:pt>
                <c:pt idx="6">
                  <c:v>99.577262878400006</c:v>
                </c:pt>
                <c:pt idx="7">
                  <c:v>99.703514099100005</c:v>
                </c:pt>
                <c:pt idx="8">
                  <c:v>99.8457489014</c:v>
                </c:pt>
                <c:pt idx="9">
                  <c:v>99.701522827100007</c:v>
                </c:pt>
                <c:pt idx="10">
                  <c:v>99.936729431200007</c:v>
                </c:pt>
                <c:pt idx="11">
                  <c:v>99.7871551514</c:v>
                </c:pt>
                <c:pt idx="12">
                  <c:v>99.522018432600007</c:v>
                </c:pt>
                <c:pt idx="13">
                  <c:v>99.747451782200002</c:v>
                </c:pt>
                <c:pt idx="14">
                  <c:v>99.531127929700006</c:v>
                </c:pt>
                <c:pt idx="15">
                  <c:v>99.652770996100003</c:v>
                </c:pt>
                <c:pt idx="16">
                  <c:v>99.872764587399999</c:v>
                </c:pt>
                <c:pt idx="17">
                  <c:v>99.423309326199998</c:v>
                </c:pt>
                <c:pt idx="18">
                  <c:v>99.419563293500005</c:v>
                </c:pt>
                <c:pt idx="19">
                  <c:v>99.573982238799999</c:v>
                </c:pt>
                <c:pt idx="20">
                  <c:v>99.472015380900004</c:v>
                </c:pt>
                <c:pt idx="21">
                  <c:v>99.533584594700002</c:v>
                </c:pt>
                <c:pt idx="22">
                  <c:v>99.636474609399997</c:v>
                </c:pt>
                <c:pt idx="23">
                  <c:v>99.321044921899997</c:v>
                </c:pt>
                <c:pt idx="24">
                  <c:v>99.276184082</c:v>
                </c:pt>
                <c:pt idx="25">
                  <c:v>99.297790527299995</c:v>
                </c:pt>
                <c:pt idx="26">
                  <c:v>99.4216918945</c:v>
                </c:pt>
                <c:pt idx="27">
                  <c:v>99.452354431200007</c:v>
                </c:pt>
                <c:pt idx="28">
                  <c:v>99.397163391099994</c:v>
                </c:pt>
                <c:pt idx="29">
                  <c:v>99.249420165999993</c:v>
                </c:pt>
                <c:pt idx="30">
                  <c:v>99.241447448700001</c:v>
                </c:pt>
                <c:pt idx="31">
                  <c:v>99.321189880399999</c:v>
                </c:pt>
                <c:pt idx="32">
                  <c:v>99.538330078100003</c:v>
                </c:pt>
                <c:pt idx="33">
                  <c:v>99.370849609399997</c:v>
                </c:pt>
                <c:pt idx="34">
                  <c:v>99.618125915500002</c:v>
                </c:pt>
                <c:pt idx="35">
                  <c:v>99.199340820299994</c:v>
                </c:pt>
                <c:pt idx="36">
                  <c:v>99.184806823700001</c:v>
                </c:pt>
                <c:pt idx="37">
                  <c:v>99.400070190400001</c:v>
                </c:pt>
                <c:pt idx="38">
                  <c:v>99.429481506299993</c:v>
                </c:pt>
                <c:pt idx="39">
                  <c:v>99.555221557600007</c:v>
                </c:pt>
                <c:pt idx="40">
                  <c:v>99.374038696300005</c:v>
                </c:pt>
                <c:pt idx="41">
                  <c:v>99.266319274899999</c:v>
                </c:pt>
                <c:pt idx="42">
                  <c:v>99.375465393100001</c:v>
                </c:pt>
                <c:pt idx="43">
                  <c:v>99.338020324699997</c:v>
                </c:pt>
                <c:pt idx="44">
                  <c:v>99.414985656699997</c:v>
                </c:pt>
                <c:pt idx="45">
                  <c:v>99.425933837900004</c:v>
                </c:pt>
                <c:pt idx="46">
                  <c:v>99.328750610399993</c:v>
                </c:pt>
                <c:pt idx="47">
                  <c:v>99.366600036600005</c:v>
                </c:pt>
                <c:pt idx="48">
                  <c:v>99.386604309099994</c:v>
                </c:pt>
                <c:pt idx="49">
                  <c:v>99.559822082500006</c:v>
                </c:pt>
                <c:pt idx="50">
                  <c:v>99.227485656699997</c:v>
                </c:pt>
                <c:pt idx="51">
                  <c:v>99.132240295399995</c:v>
                </c:pt>
                <c:pt idx="52">
                  <c:v>99.397796630900004</c:v>
                </c:pt>
                <c:pt idx="53">
                  <c:v>99.322006225600006</c:v>
                </c:pt>
                <c:pt idx="54">
                  <c:v>99.396820068400004</c:v>
                </c:pt>
                <c:pt idx="55">
                  <c:v>99.475654602099993</c:v>
                </c:pt>
                <c:pt idx="56">
                  <c:v>99.3544921875</c:v>
                </c:pt>
                <c:pt idx="57">
                  <c:v>99.405616760300006</c:v>
                </c:pt>
                <c:pt idx="58">
                  <c:v>99.417961120599998</c:v>
                </c:pt>
                <c:pt idx="59">
                  <c:v>99.315505981399994</c:v>
                </c:pt>
                <c:pt idx="60">
                  <c:v>99.558868408199999</c:v>
                </c:pt>
                <c:pt idx="61">
                  <c:v>99.085083007799994</c:v>
                </c:pt>
                <c:pt idx="62">
                  <c:v>99.262580871599994</c:v>
                </c:pt>
                <c:pt idx="63">
                  <c:v>99.225059509299996</c:v>
                </c:pt>
                <c:pt idx="64">
                  <c:v>99.346244811999995</c:v>
                </c:pt>
                <c:pt idx="65">
                  <c:v>99.275733947800006</c:v>
                </c:pt>
                <c:pt idx="66">
                  <c:v>99.265510559099994</c:v>
                </c:pt>
                <c:pt idx="67">
                  <c:v>99.092475891099994</c:v>
                </c:pt>
                <c:pt idx="68">
                  <c:v>99.116653442399993</c:v>
                </c:pt>
                <c:pt idx="69">
                  <c:v>99.140144348099994</c:v>
                </c:pt>
                <c:pt idx="70">
                  <c:v>99.129913330099996</c:v>
                </c:pt>
                <c:pt idx="71">
                  <c:v>99.310028076199998</c:v>
                </c:pt>
                <c:pt idx="72">
                  <c:v>99.366348266599999</c:v>
                </c:pt>
                <c:pt idx="73">
                  <c:v>99.041206359900002</c:v>
                </c:pt>
                <c:pt idx="74">
                  <c:v>99.033424377399996</c:v>
                </c:pt>
                <c:pt idx="75">
                  <c:v>99.224845886200001</c:v>
                </c:pt>
                <c:pt idx="76">
                  <c:v>99.306953430199997</c:v>
                </c:pt>
                <c:pt idx="77">
                  <c:v>99.463798522900007</c:v>
                </c:pt>
                <c:pt idx="78">
                  <c:v>99.305564880399999</c:v>
                </c:pt>
                <c:pt idx="79">
                  <c:v>98.959274292000003</c:v>
                </c:pt>
                <c:pt idx="80">
                  <c:v>99.161270141599999</c:v>
                </c:pt>
                <c:pt idx="81">
                  <c:v>99.164321899399994</c:v>
                </c:pt>
                <c:pt idx="82">
                  <c:v>99.385902404800007</c:v>
                </c:pt>
                <c:pt idx="83">
                  <c:v>99.4449386597</c:v>
                </c:pt>
                <c:pt idx="84">
                  <c:v>99.031967163100006</c:v>
                </c:pt>
                <c:pt idx="85">
                  <c:v>99.042953491199995</c:v>
                </c:pt>
                <c:pt idx="86">
                  <c:v>99.266265869099996</c:v>
                </c:pt>
                <c:pt idx="87">
                  <c:v>99.218872070299994</c:v>
                </c:pt>
                <c:pt idx="88">
                  <c:v>99.4478683472</c:v>
                </c:pt>
                <c:pt idx="89">
                  <c:v>99.500297546400006</c:v>
                </c:pt>
                <c:pt idx="90">
                  <c:v>99.170021057100001</c:v>
                </c:pt>
                <c:pt idx="91">
                  <c:v>99.334304809599999</c:v>
                </c:pt>
                <c:pt idx="92">
                  <c:v>99.239883422899993</c:v>
                </c:pt>
                <c:pt idx="93">
                  <c:v>99.445922851600002</c:v>
                </c:pt>
                <c:pt idx="94">
                  <c:v>99.436584472700005</c:v>
                </c:pt>
                <c:pt idx="95">
                  <c:v>99.246528625500005</c:v>
                </c:pt>
                <c:pt idx="96">
                  <c:v>99.137153625500005</c:v>
                </c:pt>
                <c:pt idx="97">
                  <c:v>99.126686096200004</c:v>
                </c:pt>
                <c:pt idx="98">
                  <c:v>99.170989990199999</c:v>
                </c:pt>
                <c:pt idx="99">
                  <c:v>99.355705261200001</c:v>
                </c:pt>
                <c:pt idx="100">
                  <c:v>99.424095153799996</c:v>
                </c:pt>
                <c:pt idx="101">
                  <c:v>99.054847717300007</c:v>
                </c:pt>
                <c:pt idx="102">
                  <c:v>99.188674926800005</c:v>
                </c:pt>
                <c:pt idx="103">
                  <c:v>99.158561706499995</c:v>
                </c:pt>
                <c:pt idx="104">
                  <c:v>99.273368835400007</c:v>
                </c:pt>
                <c:pt idx="105">
                  <c:v>99.057884216299996</c:v>
                </c:pt>
                <c:pt idx="106">
                  <c:v>99.051002502399996</c:v>
                </c:pt>
                <c:pt idx="107">
                  <c:v>99.231079101600002</c:v>
                </c:pt>
                <c:pt idx="108">
                  <c:v>99.193092346200004</c:v>
                </c:pt>
                <c:pt idx="109">
                  <c:v>99.438560485799997</c:v>
                </c:pt>
                <c:pt idx="110">
                  <c:v>99.650886535599994</c:v>
                </c:pt>
                <c:pt idx="111">
                  <c:v>99.1421585083</c:v>
                </c:pt>
                <c:pt idx="112">
                  <c:v>99.173027038599997</c:v>
                </c:pt>
                <c:pt idx="113">
                  <c:v>99.170310974100005</c:v>
                </c:pt>
                <c:pt idx="114">
                  <c:v>99.341712951700003</c:v>
                </c:pt>
                <c:pt idx="115">
                  <c:v>99.515625</c:v>
                </c:pt>
                <c:pt idx="116">
                  <c:v>99.615631103499993</c:v>
                </c:pt>
                <c:pt idx="117">
                  <c:v>99.168579101600002</c:v>
                </c:pt>
                <c:pt idx="118">
                  <c:v>99.117820739699994</c:v>
                </c:pt>
                <c:pt idx="119">
                  <c:v>99.314491271999998</c:v>
                </c:pt>
                <c:pt idx="120">
                  <c:v>99.393562316900002</c:v>
                </c:pt>
                <c:pt idx="121">
                  <c:v>99.508293151900006</c:v>
                </c:pt>
                <c:pt idx="122">
                  <c:v>99.114715576199998</c:v>
                </c:pt>
                <c:pt idx="123">
                  <c:v>99.130943298299997</c:v>
                </c:pt>
                <c:pt idx="124">
                  <c:v>99.168395996100003</c:v>
                </c:pt>
                <c:pt idx="125">
                  <c:v>99.2841796875</c:v>
                </c:pt>
                <c:pt idx="126">
                  <c:v>99.522666931200007</c:v>
                </c:pt>
                <c:pt idx="127">
                  <c:v>99.3173828125</c:v>
                </c:pt>
                <c:pt idx="128">
                  <c:v>99.191268920900001</c:v>
                </c:pt>
                <c:pt idx="129">
                  <c:v>99.163139343300003</c:v>
                </c:pt>
                <c:pt idx="130">
                  <c:v>99.449890136700006</c:v>
                </c:pt>
                <c:pt idx="131">
                  <c:v>99.278137207</c:v>
                </c:pt>
                <c:pt idx="132">
                  <c:v>99.429649353000002</c:v>
                </c:pt>
                <c:pt idx="133">
                  <c:v>99.192314147900007</c:v>
                </c:pt>
                <c:pt idx="134">
                  <c:v>99.151374816900002</c:v>
                </c:pt>
                <c:pt idx="135">
                  <c:v>99.280151367200006</c:v>
                </c:pt>
                <c:pt idx="136">
                  <c:v>99.322196960400007</c:v>
                </c:pt>
                <c:pt idx="137">
                  <c:v>99.367492675799994</c:v>
                </c:pt>
                <c:pt idx="138">
                  <c:v>99.185310363799999</c:v>
                </c:pt>
                <c:pt idx="139">
                  <c:v>99.130462646500007</c:v>
                </c:pt>
                <c:pt idx="140">
                  <c:v>99.282333374000004</c:v>
                </c:pt>
                <c:pt idx="141">
                  <c:v>99.073936462399999</c:v>
                </c:pt>
                <c:pt idx="142">
                  <c:v>99.237419128400006</c:v>
                </c:pt>
                <c:pt idx="143">
                  <c:v>99.5303192139</c:v>
                </c:pt>
                <c:pt idx="144">
                  <c:v>99.000228881799998</c:v>
                </c:pt>
                <c:pt idx="145">
                  <c:v>99.246574401900006</c:v>
                </c:pt>
                <c:pt idx="146">
                  <c:v>99.322456359900002</c:v>
                </c:pt>
                <c:pt idx="147">
                  <c:v>99.128440856899999</c:v>
                </c:pt>
                <c:pt idx="148">
                  <c:v>99.2426071167</c:v>
                </c:pt>
                <c:pt idx="149">
                  <c:v>99.179817199699997</c:v>
                </c:pt>
                <c:pt idx="150">
                  <c:v>99.110847473099994</c:v>
                </c:pt>
                <c:pt idx="151">
                  <c:v>99.301063537600001</c:v>
                </c:pt>
                <c:pt idx="152">
                  <c:v>99.085792541499998</c:v>
                </c:pt>
                <c:pt idx="153">
                  <c:v>99.344177246100003</c:v>
                </c:pt>
                <c:pt idx="154">
                  <c:v>99.415138244600001</c:v>
                </c:pt>
                <c:pt idx="155">
                  <c:v>99.149566650400004</c:v>
                </c:pt>
                <c:pt idx="156">
                  <c:v>99.076652526900006</c:v>
                </c:pt>
                <c:pt idx="157">
                  <c:v>99.113548278799996</c:v>
                </c:pt>
                <c:pt idx="158">
                  <c:v>99.271255493200002</c:v>
                </c:pt>
                <c:pt idx="159">
                  <c:v>99.446540832500006</c:v>
                </c:pt>
                <c:pt idx="160">
                  <c:v>99.470832824699997</c:v>
                </c:pt>
                <c:pt idx="161">
                  <c:v>99.050468444800003</c:v>
                </c:pt>
                <c:pt idx="162">
                  <c:v>99.046852111800007</c:v>
                </c:pt>
                <c:pt idx="163">
                  <c:v>99.260444641099994</c:v>
                </c:pt>
                <c:pt idx="164">
                  <c:v>99.429595947300001</c:v>
                </c:pt>
                <c:pt idx="165">
                  <c:v>99.351455688499996</c:v>
                </c:pt>
                <c:pt idx="166">
                  <c:v>99.439491271999998</c:v>
                </c:pt>
                <c:pt idx="167">
                  <c:v>99.127258300799994</c:v>
                </c:pt>
                <c:pt idx="168">
                  <c:v>99.202529907200002</c:v>
                </c:pt>
                <c:pt idx="169">
                  <c:v>99.378181457500006</c:v>
                </c:pt>
                <c:pt idx="170">
                  <c:v>99.401191711400003</c:v>
                </c:pt>
                <c:pt idx="171">
                  <c:v>99.492027282699993</c:v>
                </c:pt>
                <c:pt idx="172">
                  <c:v>99.131927490199999</c:v>
                </c:pt>
                <c:pt idx="173">
                  <c:v>99.087913513199993</c:v>
                </c:pt>
                <c:pt idx="174">
                  <c:v>99.286201477099993</c:v>
                </c:pt>
                <c:pt idx="175">
                  <c:v>99.451156616199995</c:v>
                </c:pt>
                <c:pt idx="176">
                  <c:v>99.559036254899993</c:v>
                </c:pt>
                <c:pt idx="177">
                  <c:v>99.326904296899997</c:v>
                </c:pt>
                <c:pt idx="178">
                  <c:v>99.276725768999995</c:v>
                </c:pt>
                <c:pt idx="179">
                  <c:v>99.267318725600006</c:v>
                </c:pt>
                <c:pt idx="180">
                  <c:v>99.336669921899997</c:v>
                </c:pt>
                <c:pt idx="181">
                  <c:v>99.312850952100007</c:v>
                </c:pt>
                <c:pt idx="182">
                  <c:v>99.333404540999993</c:v>
                </c:pt>
                <c:pt idx="183">
                  <c:v>99.191093444800003</c:v>
                </c:pt>
                <c:pt idx="184">
                  <c:v>99.171989440900006</c:v>
                </c:pt>
                <c:pt idx="185">
                  <c:v>99.3573760986</c:v>
                </c:pt>
                <c:pt idx="186">
                  <c:v>99.421356201199998</c:v>
                </c:pt>
                <c:pt idx="187">
                  <c:v>99.649505615199999</c:v>
                </c:pt>
                <c:pt idx="188">
                  <c:v>99.197326660200005</c:v>
                </c:pt>
                <c:pt idx="189">
                  <c:v>99.109298706100006</c:v>
                </c:pt>
                <c:pt idx="190">
                  <c:v>99.210975646999998</c:v>
                </c:pt>
                <c:pt idx="191">
                  <c:v>99.274681091299996</c:v>
                </c:pt>
                <c:pt idx="192">
                  <c:v>99.430526733400001</c:v>
                </c:pt>
                <c:pt idx="193">
                  <c:v>99.370933532699993</c:v>
                </c:pt>
                <c:pt idx="194">
                  <c:v>99.163581848099994</c:v>
                </c:pt>
                <c:pt idx="195">
                  <c:v>99.019653320299994</c:v>
                </c:pt>
                <c:pt idx="196">
                  <c:v>99.040016174300007</c:v>
                </c:pt>
                <c:pt idx="197">
                  <c:v>99.208930969199997</c:v>
                </c:pt>
                <c:pt idx="198">
                  <c:v>99.594543457</c:v>
                </c:pt>
                <c:pt idx="199">
                  <c:v>99.528930664100002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3F-4108-ABCF-F36574148F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06569647"/>
        <c:axId val="1206582127"/>
      </c:lineChart>
      <c:catAx>
        <c:axId val="1206569647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206582127"/>
        <c:crosses val="autoZero"/>
        <c:auto val="1"/>
        <c:lblAlgn val="ctr"/>
        <c:lblOffset val="100"/>
        <c:noMultiLvlLbl val="0"/>
      </c:catAx>
      <c:valAx>
        <c:axId val="12065821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206569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/>
              <a:t>AWPPG50</a:t>
            </a:r>
            <a:endParaRPr lang="zh-TW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'PPG50'!$A$1:$GR$1</c:f>
              <c:numCache>
                <c:formatCode>General</c:formatCode>
                <c:ptCount val="200"/>
                <c:pt idx="0">
                  <c:v>11.5025558472</c:v>
                </c:pt>
                <c:pt idx="1">
                  <c:v>11.5063800812</c:v>
                </c:pt>
                <c:pt idx="2">
                  <c:v>11.523031234699999</c:v>
                </c:pt>
                <c:pt idx="3">
                  <c:v>11.5427856445</c:v>
                </c:pt>
                <c:pt idx="4">
                  <c:v>11.550483703599999</c:v>
                </c:pt>
                <c:pt idx="5">
                  <c:v>11.557639121999999</c:v>
                </c:pt>
                <c:pt idx="6">
                  <c:v>11.4942626953</c:v>
                </c:pt>
                <c:pt idx="7">
                  <c:v>11.5216999054</c:v>
                </c:pt>
                <c:pt idx="8">
                  <c:v>11.517889976499999</c:v>
                </c:pt>
                <c:pt idx="9">
                  <c:v>11.534758567800001</c:v>
                </c:pt>
                <c:pt idx="10">
                  <c:v>11.5337877274</c:v>
                </c:pt>
                <c:pt idx="11">
                  <c:v>11.486576080300001</c:v>
                </c:pt>
                <c:pt idx="12">
                  <c:v>11.5067882538</c:v>
                </c:pt>
                <c:pt idx="13">
                  <c:v>11.5174827576</c:v>
                </c:pt>
                <c:pt idx="14">
                  <c:v>11.525867462200001</c:v>
                </c:pt>
                <c:pt idx="15">
                  <c:v>11.506897926300001</c:v>
                </c:pt>
                <c:pt idx="16">
                  <c:v>11.4814863205</c:v>
                </c:pt>
                <c:pt idx="17">
                  <c:v>11.5004310608</c:v>
                </c:pt>
                <c:pt idx="18">
                  <c:v>11.5129213333</c:v>
                </c:pt>
                <c:pt idx="19">
                  <c:v>11.526642799399999</c:v>
                </c:pt>
                <c:pt idx="20">
                  <c:v>11.4801492691</c:v>
                </c:pt>
                <c:pt idx="21">
                  <c:v>11.5067119598</c:v>
                </c:pt>
                <c:pt idx="22">
                  <c:v>11.518820762600001</c:v>
                </c:pt>
                <c:pt idx="23">
                  <c:v>11.5079917908</c:v>
                </c:pt>
                <c:pt idx="24">
                  <c:v>11.527623176600001</c:v>
                </c:pt>
                <c:pt idx="25">
                  <c:v>11.4798278809</c:v>
                </c:pt>
                <c:pt idx="26">
                  <c:v>11.473396301299999</c:v>
                </c:pt>
                <c:pt idx="27">
                  <c:v>11.4834194183</c:v>
                </c:pt>
                <c:pt idx="28">
                  <c:v>11.5143108368</c:v>
                </c:pt>
                <c:pt idx="29">
                  <c:v>11.5060749054</c:v>
                </c:pt>
                <c:pt idx="30">
                  <c:v>11.469447135899999</c:v>
                </c:pt>
                <c:pt idx="31">
                  <c:v>11.477744102500001</c:v>
                </c:pt>
                <c:pt idx="32">
                  <c:v>11.503695488</c:v>
                </c:pt>
                <c:pt idx="33">
                  <c:v>11.514726638799999</c:v>
                </c:pt>
                <c:pt idx="34">
                  <c:v>11.4961690903</c:v>
                </c:pt>
                <c:pt idx="35">
                  <c:v>11.459092140199999</c:v>
                </c:pt>
                <c:pt idx="36">
                  <c:v>11.511184692400001</c:v>
                </c:pt>
                <c:pt idx="37">
                  <c:v>11.4982919693</c:v>
                </c:pt>
                <c:pt idx="38">
                  <c:v>11.5223045349</c:v>
                </c:pt>
                <c:pt idx="39">
                  <c:v>11.4662504196</c:v>
                </c:pt>
                <c:pt idx="40">
                  <c:v>11.470972061199999</c:v>
                </c:pt>
                <c:pt idx="41">
                  <c:v>11.492834091200001</c:v>
                </c:pt>
                <c:pt idx="42">
                  <c:v>11.511714935300001</c:v>
                </c:pt>
                <c:pt idx="43">
                  <c:v>11.5205802917</c:v>
                </c:pt>
                <c:pt idx="44">
                  <c:v>11.4586782455</c:v>
                </c:pt>
                <c:pt idx="45">
                  <c:v>11.476704597499999</c:v>
                </c:pt>
                <c:pt idx="46">
                  <c:v>11.4902687073</c:v>
                </c:pt>
                <c:pt idx="47">
                  <c:v>11.4916639328</c:v>
                </c:pt>
                <c:pt idx="48">
                  <c:v>11.474574089100001</c:v>
                </c:pt>
                <c:pt idx="49">
                  <c:v>11.4768304825</c:v>
                </c:pt>
                <c:pt idx="50">
                  <c:v>11.470459937999999</c:v>
                </c:pt>
                <c:pt idx="51">
                  <c:v>11.4862709045</c:v>
                </c:pt>
                <c:pt idx="52">
                  <c:v>11.5182104111</c:v>
                </c:pt>
                <c:pt idx="53">
                  <c:v>11.444847106899999</c:v>
                </c:pt>
                <c:pt idx="54">
                  <c:v>11.472088813799999</c:v>
                </c:pt>
                <c:pt idx="55">
                  <c:v>11.4914197922</c:v>
                </c:pt>
                <c:pt idx="56">
                  <c:v>11.4891939163</c:v>
                </c:pt>
                <c:pt idx="57">
                  <c:v>11.475639343299999</c:v>
                </c:pt>
                <c:pt idx="58">
                  <c:v>11.4335412979</c:v>
                </c:pt>
                <c:pt idx="59">
                  <c:v>11.4731092453</c:v>
                </c:pt>
                <c:pt idx="60">
                  <c:v>11.466306686399999</c:v>
                </c:pt>
                <c:pt idx="61">
                  <c:v>11.4888000488</c:v>
                </c:pt>
                <c:pt idx="62">
                  <c:v>11.448882103000001</c:v>
                </c:pt>
                <c:pt idx="63">
                  <c:v>11.4597043991</c:v>
                </c:pt>
                <c:pt idx="64">
                  <c:v>11.467555046099999</c:v>
                </c:pt>
                <c:pt idx="65">
                  <c:v>11.5094299316</c:v>
                </c:pt>
                <c:pt idx="66">
                  <c:v>11.4869604111</c:v>
                </c:pt>
                <c:pt idx="67">
                  <c:v>11.443333625799999</c:v>
                </c:pt>
                <c:pt idx="68">
                  <c:v>11.450141906700001</c:v>
                </c:pt>
                <c:pt idx="69">
                  <c:v>11.496919632000001</c:v>
                </c:pt>
                <c:pt idx="70">
                  <c:v>11.4831018448</c:v>
                </c:pt>
                <c:pt idx="71">
                  <c:v>11.484451293899999</c:v>
                </c:pt>
                <c:pt idx="72">
                  <c:v>11.440050125100001</c:v>
                </c:pt>
                <c:pt idx="73">
                  <c:v>11.472304344199999</c:v>
                </c:pt>
                <c:pt idx="74">
                  <c:v>11.486086845399999</c:v>
                </c:pt>
                <c:pt idx="75">
                  <c:v>11.5090332031</c:v>
                </c:pt>
                <c:pt idx="76">
                  <c:v>11.4659128189</c:v>
                </c:pt>
                <c:pt idx="77">
                  <c:v>11.477157592799999</c:v>
                </c:pt>
                <c:pt idx="78">
                  <c:v>11.4734449387</c:v>
                </c:pt>
                <c:pt idx="79">
                  <c:v>11.4764738083</c:v>
                </c:pt>
                <c:pt idx="80">
                  <c:v>11.508241653400001</c:v>
                </c:pt>
                <c:pt idx="81">
                  <c:v>11.4530820847</c:v>
                </c:pt>
                <c:pt idx="82">
                  <c:v>11.467042922999999</c:v>
                </c:pt>
                <c:pt idx="83">
                  <c:v>11.4849977493</c:v>
                </c:pt>
                <c:pt idx="84">
                  <c:v>11.477735519399999</c:v>
                </c:pt>
                <c:pt idx="85">
                  <c:v>11.4868011475</c:v>
                </c:pt>
                <c:pt idx="86">
                  <c:v>11.443230629</c:v>
                </c:pt>
                <c:pt idx="87">
                  <c:v>11.4606275558</c:v>
                </c:pt>
                <c:pt idx="88">
                  <c:v>11.5006523132</c:v>
                </c:pt>
                <c:pt idx="89">
                  <c:v>11.4935693741</c:v>
                </c:pt>
                <c:pt idx="90">
                  <c:v>11.442793846100001</c:v>
                </c:pt>
                <c:pt idx="91">
                  <c:v>11.4714298248</c:v>
                </c:pt>
                <c:pt idx="92">
                  <c:v>11.462846755999999</c:v>
                </c:pt>
                <c:pt idx="93">
                  <c:v>11.495915412900001</c:v>
                </c:pt>
                <c:pt idx="94">
                  <c:v>11.450253486599999</c:v>
                </c:pt>
                <c:pt idx="95">
                  <c:v>11.486952781699999</c:v>
                </c:pt>
                <c:pt idx="96">
                  <c:v>11.492698669399999</c:v>
                </c:pt>
                <c:pt idx="97">
                  <c:v>11.5107145309</c:v>
                </c:pt>
                <c:pt idx="98">
                  <c:v>11.4413471222</c:v>
                </c:pt>
                <c:pt idx="99">
                  <c:v>11.482264518699999</c:v>
                </c:pt>
                <c:pt idx="100">
                  <c:v>11.4980964661</c:v>
                </c:pt>
                <c:pt idx="101">
                  <c:v>11.492832183799999</c:v>
                </c:pt>
                <c:pt idx="102">
                  <c:v>11.4535369873</c:v>
                </c:pt>
                <c:pt idx="103">
                  <c:v>11.475337982199999</c:v>
                </c:pt>
                <c:pt idx="104">
                  <c:v>11.494509697</c:v>
                </c:pt>
                <c:pt idx="105">
                  <c:v>11.4651517868</c:v>
                </c:pt>
                <c:pt idx="106">
                  <c:v>11.4974060059</c:v>
                </c:pt>
                <c:pt idx="107">
                  <c:v>11.4995012283</c:v>
                </c:pt>
                <c:pt idx="108">
                  <c:v>11.468811988800001</c:v>
                </c:pt>
                <c:pt idx="109">
                  <c:v>11.455074310300001</c:v>
                </c:pt>
                <c:pt idx="110">
                  <c:v>11.4831781387</c:v>
                </c:pt>
                <c:pt idx="111">
                  <c:v>11.4846315384</c:v>
                </c:pt>
                <c:pt idx="112">
                  <c:v>11.4830904007</c:v>
                </c:pt>
                <c:pt idx="113">
                  <c:v>11.440693855299999</c:v>
                </c:pt>
                <c:pt idx="114">
                  <c:v>11.470590591400001</c:v>
                </c:pt>
                <c:pt idx="115">
                  <c:v>11.4696292877</c:v>
                </c:pt>
                <c:pt idx="116">
                  <c:v>11.4976997375</c:v>
                </c:pt>
                <c:pt idx="117">
                  <c:v>11.4697246552</c:v>
                </c:pt>
                <c:pt idx="118">
                  <c:v>11.444928169300001</c:v>
                </c:pt>
                <c:pt idx="119">
                  <c:v>11.47427845</c:v>
                </c:pt>
                <c:pt idx="120">
                  <c:v>11.490944862399999</c:v>
                </c:pt>
                <c:pt idx="121">
                  <c:v>11.4854488373</c:v>
                </c:pt>
                <c:pt idx="122">
                  <c:v>11.4339103699</c:v>
                </c:pt>
                <c:pt idx="123">
                  <c:v>11.4641866684</c:v>
                </c:pt>
                <c:pt idx="124">
                  <c:v>11.4608058929</c:v>
                </c:pt>
                <c:pt idx="125">
                  <c:v>11.4774370193</c:v>
                </c:pt>
                <c:pt idx="126">
                  <c:v>11.4655399323</c:v>
                </c:pt>
                <c:pt idx="127">
                  <c:v>11.4500598907</c:v>
                </c:pt>
                <c:pt idx="128">
                  <c:v>11.457295417799999</c:v>
                </c:pt>
                <c:pt idx="129">
                  <c:v>11.478149414100001</c:v>
                </c:pt>
                <c:pt idx="130">
                  <c:v>11.506696700999999</c:v>
                </c:pt>
                <c:pt idx="131">
                  <c:v>11.4351882935</c:v>
                </c:pt>
                <c:pt idx="132">
                  <c:v>11.447520256000001</c:v>
                </c:pt>
                <c:pt idx="133">
                  <c:v>11.465911865200001</c:v>
                </c:pt>
                <c:pt idx="134">
                  <c:v>11.4805345535</c:v>
                </c:pt>
                <c:pt idx="135">
                  <c:v>11.4750061035</c:v>
                </c:pt>
                <c:pt idx="136">
                  <c:v>11.4285926819</c:v>
                </c:pt>
                <c:pt idx="137">
                  <c:v>11.4520349503</c:v>
                </c:pt>
                <c:pt idx="138">
                  <c:v>11.4490804672</c:v>
                </c:pt>
                <c:pt idx="139">
                  <c:v>11.481659889199999</c:v>
                </c:pt>
                <c:pt idx="140">
                  <c:v>11.4640216827</c:v>
                </c:pt>
                <c:pt idx="141">
                  <c:v>11.411043167100001</c:v>
                </c:pt>
                <c:pt idx="142">
                  <c:v>11.4572153091</c:v>
                </c:pt>
                <c:pt idx="143">
                  <c:v>11.461416244500001</c:v>
                </c:pt>
                <c:pt idx="144">
                  <c:v>11.4679346085</c:v>
                </c:pt>
                <c:pt idx="145">
                  <c:v>11.4490213394</c:v>
                </c:pt>
                <c:pt idx="146">
                  <c:v>11.435976028400001</c:v>
                </c:pt>
                <c:pt idx="147">
                  <c:v>11.4427661896</c:v>
                </c:pt>
                <c:pt idx="148">
                  <c:v>11.485373496999999</c:v>
                </c:pt>
                <c:pt idx="149">
                  <c:v>11.460843086200001</c:v>
                </c:pt>
                <c:pt idx="150">
                  <c:v>11.4423923492</c:v>
                </c:pt>
                <c:pt idx="151">
                  <c:v>11.4297628403</c:v>
                </c:pt>
                <c:pt idx="152">
                  <c:v>11.463698387100001</c:v>
                </c:pt>
                <c:pt idx="153">
                  <c:v>11.471069335899999</c:v>
                </c:pt>
                <c:pt idx="154">
                  <c:v>11.471519470200001</c:v>
                </c:pt>
                <c:pt idx="155">
                  <c:v>11.4618988037</c:v>
                </c:pt>
                <c:pt idx="156">
                  <c:v>11.440580367999999</c:v>
                </c:pt>
                <c:pt idx="157">
                  <c:v>11.477844238299999</c:v>
                </c:pt>
                <c:pt idx="158">
                  <c:v>11.4707775116</c:v>
                </c:pt>
                <c:pt idx="159">
                  <c:v>11.4774122238</c:v>
                </c:pt>
                <c:pt idx="160">
                  <c:v>11.438803672800001</c:v>
                </c:pt>
                <c:pt idx="161">
                  <c:v>11.4338321686</c:v>
                </c:pt>
                <c:pt idx="162">
                  <c:v>11.4547433853</c:v>
                </c:pt>
                <c:pt idx="163">
                  <c:v>11.461956024199999</c:v>
                </c:pt>
                <c:pt idx="164">
                  <c:v>11.4750652313</c:v>
                </c:pt>
                <c:pt idx="165">
                  <c:v>11.4373865128</c:v>
                </c:pt>
                <c:pt idx="166">
                  <c:v>11.435602188100001</c:v>
                </c:pt>
                <c:pt idx="167">
                  <c:v>11.4805755615</c:v>
                </c:pt>
                <c:pt idx="168">
                  <c:v>11.4747676849</c:v>
                </c:pt>
                <c:pt idx="169">
                  <c:v>11.451846122699999</c:v>
                </c:pt>
                <c:pt idx="170">
                  <c:v>11.4057512283</c:v>
                </c:pt>
                <c:pt idx="171">
                  <c:v>11.4540309906</c:v>
                </c:pt>
                <c:pt idx="172">
                  <c:v>11.4521980286</c:v>
                </c:pt>
                <c:pt idx="173">
                  <c:v>11.467294692999999</c:v>
                </c:pt>
                <c:pt idx="174">
                  <c:v>11.416295051600001</c:v>
                </c:pt>
                <c:pt idx="175">
                  <c:v>11.420474052399999</c:v>
                </c:pt>
                <c:pt idx="176">
                  <c:v>11.447221755999999</c:v>
                </c:pt>
                <c:pt idx="177">
                  <c:v>11.447803497300001</c:v>
                </c:pt>
                <c:pt idx="178">
                  <c:v>11.4505786896</c:v>
                </c:pt>
                <c:pt idx="179">
                  <c:v>11.405473709100001</c:v>
                </c:pt>
                <c:pt idx="180">
                  <c:v>11.390991210899999</c:v>
                </c:pt>
                <c:pt idx="181">
                  <c:v>11.4402036667</c:v>
                </c:pt>
                <c:pt idx="182">
                  <c:v>11.450243949900001</c:v>
                </c:pt>
                <c:pt idx="183">
                  <c:v>11.464144706700001</c:v>
                </c:pt>
                <c:pt idx="184">
                  <c:v>11.405753135699999</c:v>
                </c:pt>
                <c:pt idx="185">
                  <c:v>11.4183673859</c:v>
                </c:pt>
                <c:pt idx="186">
                  <c:v>11.4507455826</c:v>
                </c:pt>
                <c:pt idx="187">
                  <c:v>11.4338750839</c:v>
                </c:pt>
                <c:pt idx="188">
                  <c:v>11.4517698288</c:v>
                </c:pt>
                <c:pt idx="189">
                  <c:v>11.420090675399999</c:v>
                </c:pt>
                <c:pt idx="190">
                  <c:v>11.426987648000001</c:v>
                </c:pt>
                <c:pt idx="191">
                  <c:v>11.447973251300001</c:v>
                </c:pt>
                <c:pt idx="192">
                  <c:v>11.4455575943</c:v>
                </c:pt>
                <c:pt idx="193">
                  <c:v>11.428698539699999</c:v>
                </c:pt>
                <c:pt idx="194">
                  <c:v>11.4102811813</c:v>
                </c:pt>
                <c:pt idx="195">
                  <c:v>11.4377260208</c:v>
                </c:pt>
                <c:pt idx="196">
                  <c:v>11.429683685300001</c:v>
                </c:pt>
                <c:pt idx="197">
                  <c:v>11.464969634999999</c:v>
                </c:pt>
                <c:pt idx="198">
                  <c:v>11.4133148193</c:v>
                </c:pt>
                <c:pt idx="199">
                  <c:v>11.4075307846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5E-4F82-A172-1C768C4357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7768975"/>
        <c:axId val="147774799"/>
      </c:lineChart>
      <c:catAx>
        <c:axId val="147768975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47774799"/>
        <c:crosses val="autoZero"/>
        <c:auto val="1"/>
        <c:lblAlgn val="ctr"/>
        <c:lblOffset val="100"/>
        <c:noMultiLvlLbl val="0"/>
      </c:catAx>
      <c:valAx>
        <c:axId val="1477747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477689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 dirty="0">
                <a:solidFill>
                  <a:srgbClr val="FF0000"/>
                </a:solidFill>
              </a:rPr>
              <a:t>AWPPG51</a:t>
            </a:r>
            <a:endParaRPr lang="zh-TW" altLang="en-US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'PPG51'!$A$1:$GR$1</c:f>
              <c:numCache>
                <c:formatCode>General</c:formatCode>
                <c:ptCount val="200"/>
                <c:pt idx="0">
                  <c:v>11.4140901566</c:v>
                </c:pt>
                <c:pt idx="1">
                  <c:v>11.3830003738</c:v>
                </c:pt>
                <c:pt idx="2">
                  <c:v>11.417677879299999</c:v>
                </c:pt>
                <c:pt idx="3">
                  <c:v>11.4252710342</c:v>
                </c:pt>
                <c:pt idx="4">
                  <c:v>11.425149917600001</c:v>
                </c:pt>
                <c:pt idx="5">
                  <c:v>11.396661758400001</c:v>
                </c:pt>
                <c:pt idx="6">
                  <c:v>11.379858017</c:v>
                </c:pt>
                <c:pt idx="7">
                  <c:v>11.418455123899999</c:v>
                </c:pt>
                <c:pt idx="8">
                  <c:v>11.427105903599999</c:v>
                </c:pt>
                <c:pt idx="9">
                  <c:v>11.414138793899999</c:v>
                </c:pt>
                <c:pt idx="10">
                  <c:v>11.383143425</c:v>
                </c:pt>
                <c:pt idx="11">
                  <c:v>11.362976074200001</c:v>
                </c:pt>
                <c:pt idx="12">
                  <c:v>11.3930330276</c:v>
                </c:pt>
                <c:pt idx="13">
                  <c:v>11.4000082016</c:v>
                </c:pt>
                <c:pt idx="14">
                  <c:v>11.3966903687</c:v>
                </c:pt>
                <c:pt idx="15">
                  <c:v>11.3654088974</c:v>
                </c:pt>
                <c:pt idx="16">
                  <c:v>11.387103080699999</c:v>
                </c:pt>
                <c:pt idx="17">
                  <c:v>11.382108688400001</c:v>
                </c:pt>
                <c:pt idx="18">
                  <c:v>11.400488853500001</c:v>
                </c:pt>
                <c:pt idx="19">
                  <c:v>11.3967657089</c:v>
                </c:pt>
                <c:pt idx="20">
                  <c:v>11.3168230057</c:v>
                </c:pt>
                <c:pt idx="21">
                  <c:v>11.3610248566</c:v>
                </c:pt>
                <c:pt idx="22">
                  <c:v>11.3758296967</c:v>
                </c:pt>
                <c:pt idx="23">
                  <c:v>11.3734722137</c:v>
                </c:pt>
                <c:pt idx="24">
                  <c:v>11.384655952499999</c:v>
                </c:pt>
                <c:pt idx="25">
                  <c:v>11.310437202499999</c:v>
                </c:pt>
                <c:pt idx="26">
                  <c:v>11.346705436700001</c:v>
                </c:pt>
                <c:pt idx="27">
                  <c:v>11.381499290500001</c:v>
                </c:pt>
                <c:pt idx="28">
                  <c:v>11.3580331802</c:v>
                </c:pt>
                <c:pt idx="29">
                  <c:v>11.375870704700001</c:v>
                </c:pt>
                <c:pt idx="30">
                  <c:v>11.308031082199999</c:v>
                </c:pt>
                <c:pt idx="31">
                  <c:v>11.328985214199999</c:v>
                </c:pt>
                <c:pt idx="32">
                  <c:v>11.3559675217</c:v>
                </c:pt>
                <c:pt idx="33">
                  <c:v>11.364783287</c:v>
                </c:pt>
                <c:pt idx="34">
                  <c:v>11.369118690500001</c:v>
                </c:pt>
                <c:pt idx="35">
                  <c:v>11.2998142242</c:v>
                </c:pt>
                <c:pt idx="36">
                  <c:v>11.3174095154</c:v>
                </c:pt>
                <c:pt idx="37">
                  <c:v>11.354162216200001</c:v>
                </c:pt>
                <c:pt idx="38">
                  <c:v>11.354912757899999</c:v>
                </c:pt>
                <c:pt idx="39">
                  <c:v>11.362118721</c:v>
                </c:pt>
                <c:pt idx="40">
                  <c:v>11.285098075900001</c:v>
                </c:pt>
                <c:pt idx="41">
                  <c:v>11.3417453766</c:v>
                </c:pt>
                <c:pt idx="42">
                  <c:v>11.3547801971</c:v>
                </c:pt>
                <c:pt idx="43">
                  <c:v>11.3527765274</c:v>
                </c:pt>
                <c:pt idx="44">
                  <c:v>11.357730865500001</c:v>
                </c:pt>
                <c:pt idx="45">
                  <c:v>11.2966842651</c:v>
                </c:pt>
                <c:pt idx="46">
                  <c:v>11.307013511699999</c:v>
                </c:pt>
                <c:pt idx="47">
                  <c:v>11.3457279205</c:v>
                </c:pt>
                <c:pt idx="48">
                  <c:v>11.3377256393</c:v>
                </c:pt>
                <c:pt idx="49">
                  <c:v>11.343665122999999</c:v>
                </c:pt>
                <c:pt idx="50">
                  <c:v>11.2988328934</c:v>
                </c:pt>
                <c:pt idx="51">
                  <c:v>11.3157949448</c:v>
                </c:pt>
                <c:pt idx="52">
                  <c:v>11.3416633606</c:v>
                </c:pt>
                <c:pt idx="53">
                  <c:v>11.347344398500001</c:v>
                </c:pt>
                <c:pt idx="54">
                  <c:v>11.339405059800001</c:v>
                </c:pt>
                <c:pt idx="55">
                  <c:v>11.288252830499999</c:v>
                </c:pt>
                <c:pt idx="56">
                  <c:v>11.3037834167</c:v>
                </c:pt>
                <c:pt idx="57">
                  <c:v>11.3276605606</c:v>
                </c:pt>
                <c:pt idx="58">
                  <c:v>11.337921142600001</c:v>
                </c:pt>
                <c:pt idx="59">
                  <c:v>11.3352108002</c:v>
                </c:pt>
                <c:pt idx="60">
                  <c:v>11.260535240199999</c:v>
                </c:pt>
                <c:pt idx="61">
                  <c:v>11.2836227417</c:v>
                </c:pt>
                <c:pt idx="62">
                  <c:v>11.319030761700001</c:v>
                </c:pt>
                <c:pt idx="63">
                  <c:v>11.321863174400001</c:v>
                </c:pt>
                <c:pt idx="64">
                  <c:v>11.3492927551</c:v>
                </c:pt>
                <c:pt idx="65">
                  <c:v>11.2290525436</c:v>
                </c:pt>
                <c:pt idx="66">
                  <c:v>11.2911949158</c:v>
                </c:pt>
                <c:pt idx="67">
                  <c:v>11.294036865200001</c:v>
                </c:pt>
                <c:pt idx="68">
                  <c:v>11.3421134949</c:v>
                </c:pt>
                <c:pt idx="69">
                  <c:v>11.3414869308</c:v>
                </c:pt>
                <c:pt idx="70">
                  <c:v>11.256772995</c:v>
                </c:pt>
                <c:pt idx="71">
                  <c:v>11.293015479999999</c:v>
                </c:pt>
                <c:pt idx="72">
                  <c:v>11.3196439743</c:v>
                </c:pt>
                <c:pt idx="73">
                  <c:v>11.3221635818</c:v>
                </c:pt>
                <c:pt idx="74">
                  <c:v>11.331164360000001</c:v>
                </c:pt>
                <c:pt idx="75">
                  <c:v>11.2486248016</c:v>
                </c:pt>
                <c:pt idx="76">
                  <c:v>11.2829904556</c:v>
                </c:pt>
                <c:pt idx="77">
                  <c:v>11.2888154984</c:v>
                </c:pt>
                <c:pt idx="78">
                  <c:v>11.3423995972</c:v>
                </c:pt>
                <c:pt idx="79">
                  <c:v>11.3284835815</c:v>
                </c:pt>
                <c:pt idx="80">
                  <c:v>11.2492456436</c:v>
                </c:pt>
                <c:pt idx="81">
                  <c:v>11.273329734800001</c:v>
                </c:pt>
                <c:pt idx="82">
                  <c:v>11.296661377</c:v>
                </c:pt>
                <c:pt idx="83">
                  <c:v>11.298049926799999</c:v>
                </c:pt>
                <c:pt idx="84">
                  <c:v>11.2521162033</c:v>
                </c:pt>
                <c:pt idx="85">
                  <c:v>11.2760343552</c:v>
                </c:pt>
                <c:pt idx="86">
                  <c:v>11.291973113999999</c:v>
                </c:pt>
                <c:pt idx="87">
                  <c:v>11.306578636199999</c:v>
                </c:pt>
                <c:pt idx="88">
                  <c:v>11.2904987335</c:v>
                </c:pt>
                <c:pt idx="89">
                  <c:v>11.241232871999999</c:v>
                </c:pt>
                <c:pt idx="90">
                  <c:v>11.2767972946</c:v>
                </c:pt>
                <c:pt idx="91">
                  <c:v>11.295206069900001</c:v>
                </c:pt>
                <c:pt idx="92">
                  <c:v>11.305821418800001</c:v>
                </c:pt>
                <c:pt idx="93">
                  <c:v>11.266179084799999</c:v>
                </c:pt>
                <c:pt idx="94">
                  <c:v>11.2546768188</c:v>
                </c:pt>
                <c:pt idx="95">
                  <c:v>11.289401054400001</c:v>
                </c:pt>
                <c:pt idx="96">
                  <c:v>11.3047237396</c:v>
                </c:pt>
                <c:pt idx="97">
                  <c:v>11.2811050415</c:v>
                </c:pt>
                <c:pt idx="98">
                  <c:v>11.28195858</c:v>
                </c:pt>
                <c:pt idx="99">
                  <c:v>11.256149292</c:v>
                </c:pt>
                <c:pt idx="100">
                  <c:v>11.277240753199999</c:v>
                </c:pt>
                <c:pt idx="101">
                  <c:v>11.309607505800001</c:v>
                </c:pt>
                <c:pt idx="102">
                  <c:v>11.301880836500001</c:v>
                </c:pt>
                <c:pt idx="103">
                  <c:v>11.2805948257</c:v>
                </c:pt>
                <c:pt idx="104">
                  <c:v>11.251354217499999</c:v>
                </c:pt>
                <c:pt idx="105">
                  <c:v>11.276982307400001</c:v>
                </c:pt>
                <c:pt idx="106">
                  <c:v>11.2807760239</c:v>
                </c:pt>
                <c:pt idx="107">
                  <c:v>11.305483818100001</c:v>
                </c:pt>
                <c:pt idx="108">
                  <c:v>11.2772502899</c:v>
                </c:pt>
                <c:pt idx="109">
                  <c:v>11.240564346299999</c:v>
                </c:pt>
                <c:pt idx="110">
                  <c:v>11.2781820297</c:v>
                </c:pt>
                <c:pt idx="111">
                  <c:v>11.302606582599999</c:v>
                </c:pt>
                <c:pt idx="112">
                  <c:v>11.318151474</c:v>
                </c:pt>
                <c:pt idx="113">
                  <c:v>11.2691736221</c:v>
                </c:pt>
                <c:pt idx="114">
                  <c:v>11.261948585500001</c:v>
                </c:pt>
                <c:pt idx="115">
                  <c:v>11.2841186523</c:v>
                </c:pt>
                <c:pt idx="116">
                  <c:v>11.2835454941</c:v>
                </c:pt>
                <c:pt idx="117">
                  <c:v>11.308568000799999</c:v>
                </c:pt>
                <c:pt idx="118">
                  <c:v>11.283202171299999</c:v>
                </c:pt>
                <c:pt idx="119">
                  <c:v>11.246206283599999</c:v>
                </c:pt>
                <c:pt idx="120">
                  <c:v>11.2864704132</c:v>
                </c:pt>
                <c:pt idx="121">
                  <c:v>11.280918121299999</c:v>
                </c:pt>
                <c:pt idx="122">
                  <c:v>11.3162946701</c:v>
                </c:pt>
                <c:pt idx="123">
                  <c:v>11.26171875</c:v>
                </c:pt>
                <c:pt idx="124">
                  <c:v>11.2650976181</c:v>
                </c:pt>
                <c:pt idx="125">
                  <c:v>11.2808628082</c:v>
                </c:pt>
                <c:pt idx="126">
                  <c:v>11.272038459799999</c:v>
                </c:pt>
                <c:pt idx="127">
                  <c:v>11.3010807037</c:v>
                </c:pt>
                <c:pt idx="128">
                  <c:v>11.2153806686</c:v>
                </c:pt>
                <c:pt idx="129">
                  <c:v>11.224590301499999</c:v>
                </c:pt>
                <c:pt idx="130">
                  <c:v>11.2653083801</c:v>
                </c:pt>
                <c:pt idx="131">
                  <c:v>11.275718689</c:v>
                </c:pt>
                <c:pt idx="132">
                  <c:v>11.286236763</c:v>
                </c:pt>
                <c:pt idx="133">
                  <c:v>11.1929311752</c:v>
                </c:pt>
                <c:pt idx="134">
                  <c:v>11.2479171753</c:v>
                </c:pt>
                <c:pt idx="135">
                  <c:v>11.272072792099999</c:v>
                </c:pt>
                <c:pt idx="136">
                  <c:v>11.273051261899999</c:v>
                </c:pt>
                <c:pt idx="137">
                  <c:v>11.2717761993</c:v>
                </c:pt>
                <c:pt idx="138">
                  <c:v>11.194732666</c:v>
                </c:pt>
                <c:pt idx="139">
                  <c:v>11.258298873899999</c:v>
                </c:pt>
                <c:pt idx="140">
                  <c:v>11.2695655823</c:v>
                </c:pt>
                <c:pt idx="141">
                  <c:v>11.2558755875</c:v>
                </c:pt>
                <c:pt idx="142">
                  <c:v>11.285698890700001</c:v>
                </c:pt>
                <c:pt idx="143">
                  <c:v>11.1982212067</c:v>
                </c:pt>
                <c:pt idx="144">
                  <c:v>11.218572616599999</c:v>
                </c:pt>
                <c:pt idx="145">
                  <c:v>11.2579307556</c:v>
                </c:pt>
                <c:pt idx="146">
                  <c:v>11.2864322662</c:v>
                </c:pt>
                <c:pt idx="147">
                  <c:v>11.257431030299999</c:v>
                </c:pt>
                <c:pt idx="148">
                  <c:v>11.213090896600001</c:v>
                </c:pt>
                <c:pt idx="149">
                  <c:v>11.2451334</c:v>
                </c:pt>
                <c:pt idx="150">
                  <c:v>11.2718086243</c:v>
                </c:pt>
                <c:pt idx="151">
                  <c:v>11.2827634811</c:v>
                </c:pt>
                <c:pt idx="152">
                  <c:v>11.242583274799999</c:v>
                </c:pt>
                <c:pt idx="153">
                  <c:v>11.202529907200001</c:v>
                </c:pt>
                <c:pt idx="154">
                  <c:v>11.237953186</c:v>
                </c:pt>
                <c:pt idx="155">
                  <c:v>11.243944168100001</c:v>
                </c:pt>
                <c:pt idx="156">
                  <c:v>11.2553930283</c:v>
                </c:pt>
                <c:pt idx="157">
                  <c:v>11.1903886795</c:v>
                </c:pt>
                <c:pt idx="158">
                  <c:v>11.1967945099</c:v>
                </c:pt>
                <c:pt idx="159">
                  <c:v>11.2216844559</c:v>
                </c:pt>
                <c:pt idx="160">
                  <c:v>11.2374858856</c:v>
                </c:pt>
                <c:pt idx="161">
                  <c:v>11.2542076111</c:v>
                </c:pt>
                <c:pt idx="162">
                  <c:v>11.1471710205</c:v>
                </c:pt>
                <c:pt idx="163">
                  <c:v>11.1825218201</c:v>
                </c:pt>
                <c:pt idx="164">
                  <c:v>11.208273887600001</c:v>
                </c:pt>
                <c:pt idx="165">
                  <c:v>11.224723815899999</c:v>
                </c:pt>
                <c:pt idx="166">
                  <c:v>11.2469139099</c:v>
                </c:pt>
                <c:pt idx="167">
                  <c:v>11.1439256668</c:v>
                </c:pt>
                <c:pt idx="168">
                  <c:v>11.168473243699999</c:v>
                </c:pt>
                <c:pt idx="169">
                  <c:v>11.2004013062</c:v>
                </c:pt>
                <c:pt idx="170">
                  <c:v>11.241735458400001</c:v>
                </c:pt>
                <c:pt idx="171">
                  <c:v>11.233664512600001</c:v>
                </c:pt>
                <c:pt idx="172">
                  <c:v>11.1657781601</c:v>
                </c:pt>
                <c:pt idx="173">
                  <c:v>11.152825355499999</c:v>
                </c:pt>
                <c:pt idx="174">
                  <c:v>11.186280250499999</c:v>
                </c:pt>
                <c:pt idx="175">
                  <c:v>11.208369255099999</c:v>
                </c:pt>
                <c:pt idx="176">
                  <c:v>11.236274719200001</c:v>
                </c:pt>
                <c:pt idx="177">
                  <c:v>11.1332931519</c:v>
                </c:pt>
                <c:pt idx="178">
                  <c:v>11.169798850999999</c:v>
                </c:pt>
                <c:pt idx="179">
                  <c:v>11.2107839584</c:v>
                </c:pt>
                <c:pt idx="180">
                  <c:v>11.205362319900001</c:v>
                </c:pt>
                <c:pt idx="181">
                  <c:v>11.2220020294</c:v>
                </c:pt>
                <c:pt idx="182">
                  <c:v>11.1915416718</c:v>
                </c:pt>
                <c:pt idx="183">
                  <c:v>11.166832923899999</c:v>
                </c:pt>
                <c:pt idx="184">
                  <c:v>11.1918296814</c:v>
                </c:pt>
                <c:pt idx="185">
                  <c:v>11.212361335800001</c:v>
                </c:pt>
                <c:pt idx="186">
                  <c:v>11.232567787200001</c:v>
                </c:pt>
                <c:pt idx="187">
                  <c:v>11.200919151300001</c:v>
                </c:pt>
                <c:pt idx="188">
                  <c:v>11.186662674000001</c:v>
                </c:pt>
                <c:pt idx="189">
                  <c:v>11.2145242691</c:v>
                </c:pt>
                <c:pt idx="190">
                  <c:v>11.223567009</c:v>
                </c:pt>
                <c:pt idx="191">
                  <c:v>11.231638908400001</c:v>
                </c:pt>
                <c:pt idx="192">
                  <c:v>11.1446399689</c:v>
                </c:pt>
                <c:pt idx="193">
                  <c:v>11.200501442</c:v>
                </c:pt>
                <c:pt idx="194">
                  <c:v>11.2104711533</c:v>
                </c:pt>
                <c:pt idx="195">
                  <c:v>11.2308511734</c:v>
                </c:pt>
                <c:pt idx="196">
                  <c:v>11.244630813600001</c:v>
                </c:pt>
                <c:pt idx="197">
                  <c:v>11.150321960399999</c:v>
                </c:pt>
                <c:pt idx="198">
                  <c:v>11.2059116364</c:v>
                </c:pt>
                <c:pt idx="199">
                  <c:v>11.206852912900001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8B-4281-90AB-67DCAD72E3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2801615"/>
        <c:axId val="332802031"/>
      </c:lineChart>
      <c:catAx>
        <c:axId val="332801615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332802031"/>
        <c:crosses val="autoZero"/>
        <c:auto val="1"/>
        <c:lblAlgn val="ctr"/>
        <c:lblOffset val="100"/>
        <c:noMultiLvlLbl val="0"/>
      </c:catAx>
      <c:valAx>
        <c:axId val="332802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332801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/>
              <a:t>AWPPG52</a:t>
            </a:r>
            <a:endParaRPr lang="zh-TW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'PPG52'!$A$1:$GR$1</c:f>
              <c:numCache>
                <c:formatCode>General</c:formatCode>
                <c:ptCount val="200"/>
                <c:pt idx="0">
                  <c:v>11.723935127300001</c:v>
                </c:pt>
                <c:pt idx="1">
                  <c:v>11.746149063100001</c:v>
                </c:pt>
                <c:pt idx="2">
                  <c:v>11.735377311700001</c:v>
                </c:pt>
                <c:pt idx="3">
                  <c:v>11.726031303399999</c:v>
                </c:pt>
                <c:pt idx="4">
                  <c:v>11.7101039886</c:v>
                </c:pt>
                <c:pt idx="5">
                  <c:v>11.7221107483</c:v>
                </c:pt>
                <c:pt idx="6">
                  <c:v>11.740693092300001</c:v>
                </c:pt>
                <c:pt idx="7">
                  <c:v>11.747787475599999</c:v>
                </c:pt>
                <c:pt idx="8">
                  <c:v>11.7220306396</c:v>
                </c:pt>
                <c:pt idx="9">
                  <c:v>11.7349710464</c:v>
                </c:pt>
                <c:pt idx="10">
                  <c:v>11.7350997925</c:v>
                </c:pt>
                <c:pt idx="11">
                  <c:v>11.711964607200001</c:v>
                </c:pt>
                <c:pt idx="12">
                  <c:v>11.735118866000001</c:v>
                </c:pt>
                <c:pt idx="13">
                  <c:v>11.690114021299999</c:v>
                </c:pt>
                <c:pt idx="14">
                  <c:v>11.704637527499999</c:v>
                </c:pt>
                <c:pt idx="15">
                  <c:v>11.7343816757</c:v>
                </c:pt>
                <c:pt idx="16">
                  <c:v>11.7321157455</c:v>
                </c:pt>
                <c:pt idx="17">
                  <c:v>11.6922492981</c:v>
                </c:pt>
                <c:pt idx="18">
                  <c:v>11.6880435944</c:v>
                </c:pt>
                <c:pt idx="19">
                  <c:v>11.711977005</c:v>
                </c:pt>
                <c:pt idx="20">
                  <c:v>11.702692985500001</c:v>
                </c:pt>
                <c:pt idx="21">
                  <c:v>11.7096347809</c:v>
                </c:pt>
                <c:pt idx="22">
                  <c:v>11.6737823486</c:v>
                </c:pt>
                <c:pt idx="23">
                  <c:v>11.707922935499999</c:v>
                </c:pt>
                <c:pt idx="24">
                  <c:v>11.729477882399999</c:v>
                </c:pt>
                <c:pt idx="25">
                  <c:v>11.6910591125</c:v>
                </c:pt>
                <c:pt idx="26">
                  <c:v>11.6925392151</c:v>
                </c:pt>
                <c:pt idx="27">
                  <c:v>11.701172828700001</c:v>
                </c:pt>
                <c:pt idx="28">
                  <c:v>11.718019485499999</c:v>
                </c:pt>
                <c:pt idx="29">
                  <c:v>11.545539856</c:v>
                </c:pt>
                <c:pt idx="30">
                  <c:v>11.670131683299999</c:v>
                </c:pt>
                <c:pt idx="31">
                  <c:v>11.7029685974</c:v>
                </c:pt>
                <c:pt idx="32">
                  <c:v>11.709536552399999</c:v>
                </c:pt>
                <c:pt idx="33">
                  <c:v>11.724064826999999</c:v>
                </c:pt>
                <c:pt idx="34">
                  <c:v>11.718757629400001</c:v>
                </c:pt>
                <c:pt idx="35">
                  <c:v>11.6891307831</c:v>
                </c:pt>
                <c:pt idx="36">
                  <c:v>11.6927185059</c:v>
                </c:pt>
                <c:pt idx="37">
                  <c:v>11.715640068100001</c:v>
                </c:pt>
                <c:pt idx="38">
                  <c:v>11.6894006729</c:v>
                </c:pt>
                <c:pt idx="39">
                  <c:v>11.710808754</c:v>
                </c:pt>
                <c:pt idx="40">
                  <c:v>11.677667617799999</c:v>
                </c:pt>
                <c:pt idx="41">
                  <c:v>11.7099475861</c:v>
                </c:pt>
                <c:pt idx="42">
                  <c:v>11.7016992569</c:v>
                </c:pt>
                <c:pt idx="43">
                  <c:v>11.7080888748</c:v>
                </c:pt>
                <c:pt idx="44">
                  <c:v>11.6356287003</c:v>
                </c:pt>
                <c:pt idx="45">
                  <c:v>11.6822385788</c:v>
                </c:pt>
                <c:pt idx="46">
                  <c:v>11.6908330917</c:v>
                </c:pt>
                <c:pt idx="47">
                  <c:v>11.708773613</c:v>
                </c:pt>
                <c:pt idx="48">
                  <c:v>11.6772089005</c:v>
                </c:pt>
                <c:pt idx="49">
                  <c:v>11.6964130402</c:v>
                </c:pt>
                <c:pt idx="50">
                  <c:v>11.705742836000001</c:v>
                </c:pt>
                <c:pt idx="51">
                  <c:v>11.704637527499999</c:v>
                </c:pt>
                <c:pt idx="52">
                  <c:v>11.666553497300001</c:v>
                </c:pt>
                <c:pt idx="53">
                  <c:v>11.668175697300001</c:v>
                </c:pt>
                <c:pt idx="54">
                  <c:v>11.688072204599999</c:v>
                </c:pt>
                <c:pt idx="55">
                  <c:v>11.6856145859</c:v>
                </c:pt>
                <c:pt idx="56">
                  <c:v>11.7030162811</c:v>
                </c:pt>
                <c:pt idx="57">
                  <c:v>11.6526975632</c:v>
                </c:pt>
                <c:pt idx="58">
                  <c:v>11.6698064804</c:v>
                </c:pt>
                <c:pt idx="59">
                  <c:v>11.6734752655</c:v>
                </c:pt>
                <c:pt idx="60">
                  <c:v>11.706504821799999</c:v>
                </c:pt>
                <c:pt idx="61">
                  <c:v>11.696949958799999</c:v>
                </c:pt>
                <c:pt idx="62">
                  <c:v>11.6619462967</c:v>
                </c:pt>
                <c:pt idx="63">
                  <c:v>11.689628601100001</c:v>
                </c:pt>
                <c:pt idx="64">
                  <c:v>11.692255020099999</c:v>
                </c:pt>
                <c:pt idx="65">
                  <c:v>11.6957063675</c:v>
                </c:pt>
                <c:pt idx="66">
                  <c:v>11.700515747100001</c:v>
                </c:pt>
                <c:pt idx="67">
                  <c:v>11.665886879</c:v>
                </c:pt>
                <c:pt idx="68">
                  <c:v>11.6830568314</c:v>
                </c:pt>
                <c:pt idx="69">
                  <c:v>11.679971694900001</c:v>
                </c:pt>
                <c:pt idx="70">
                  <c:v>11.6739397049</c:v>
                </c:pt>
                <c:pt idx="71">
                  <c:v>11.6966285706</c:v>
                </c:pt>
                <c:pt idx="72">
                  <c:v>11.6488742828</c:v>
                </c:pt>
                <c:pt idx="73">
                  <c:v>11.665356636</c:v>
                </c:pt>
                <c:pt idx="74">
                  <c:v>11.696009635899999</c:v>
                </c:pt>
                <c:pt idx="75">
                  <c:v>11.697498321499999</c:v>
                </c:pt>
                <c:pt idx="76">
                  <c:v>11.6747531891</c:v>
                </c:pt>
                <c:pt idx="77">
                  <c:v>11.6671419144</c:v>
                </c:pt>
                <c:pt idx="78">
                  <c:v>11.681664466899999</c:v>
                </c:pt>
                <c:pt idx="79">
                  <c:v>11.692508697499999</c:v>
                </c:pt>
                <c:pt idx="80">
                  <c:v>11.710643768300001</c:v>
                </c:pt>
                <c:pt idx="81">
                  <c:v>11.6654243469</c:v>
                </c:pt>
                <c:pt idx="82">
                  <c:v>11.692245483400001</c:v>
                </c:pt>
                <c:pt idx="83">
                  <c:v>11.68708992</c:v>
                </c:pt>
                <c:pt idx="84">
                  <c:v>11.6971254349</c:v>
                </c:pt>
                <c:pt idx="85">
                  <c:v>11.702732086199999</c:v>
                </c:pt>
                <c:pt idx="86">
                  <c:v>11.6535129547</c:v>
                </c:pt>
                <c:pt idx="87">
                  <c:v>11.6692895889</c:v>
                </c:pt>
                <c:pt idx="88">
                  <c:v>11.6773309708</c:v>
                </c:pt>
                <c:pt idx="89">
                  <c:v>11.704316139199999</c:v>
                </c:pt>
                <c:pt idx="90">
                  <c:v>11.6586856842</c:v>
                </c:pt>
                <c:pt idx="91">
                  <c:v>11.6646900177</c:v>
                </c:pt>
                <c:pt idx="92">
                  <c:v>11.668658256500001</c:v>
                </c:pt>
                <c:pt idx="93">
                  <c:v>11.689714431800001</c:v>
                </c:pt>
                <c:pt idx="94">
                  <c:v>11.7038249969</c:v>
                </c:pt>
                <c:pt idx="95">
                  <c:v>11.642356872600001</c:v>
                </c:pt>
                <c:pt idx="96">
                  <c:v>11.670930862400001</c:v>
                </c:pt>
                <c:pt idx="97">
                  <c:v>11.672243118300001</c:v>
                </c:pt>
                <c:pt idx="98">
                  <c:v>11.6816253662</c:v>
                </c:pt>
                <c:pt idx="99">
                  <c:v>11.635682106000001</c:v>
                </c:pt>
                <c:pt idx="100">
                  <c:v>11.6849899292</c:v>
                </c:pt>
                <c:pt idx="101">
                  <c:v>11.678698539699999</c:v>
                </c:pt>
                <c:pt idx="102">
                  <c:v>11.667836189300001</c:v>
                </c:pt>
                <c:pt idx="103">
                  <c:v>11.654495239299999</c:v>
                </c:pt>
                <c:pt idx="104">
                  <c:v>11.657793998700001</c:v>
                </c:pt>
                <c:pt idx="105">
                  <c:v>11.663168907199999</c:v>
                </c:pt>
                <c:pt idx="106">
                  <c:v>11.6814842224</c:v>
                </c:pt>
                <c:pt idx="107">
                  <c:v>11.6713533401</c:v>
                </c:pt>
                <c:pt idx="108">
                  <c:v>11.6451749802</c:v>
                </c:pt>
                <c:pt idx="109">
                  <c:v>11.6509456635</c:v>
                </c:pt>
                <c:pt idx="110">
                  <c:v>11.6788902283</c:v>
                </c:pt>
                <c:pt idx="111">
                  <c:v>11.6653156281</c:v>
                </c:pt>
                <c:pt idx="112">
                  <c:v>11.6822977066</c:v>
                </c:pt>
                <c:pt idx="113">
                  <c:v>11.6275463104</c:v>
                </c:pt>
                <c:pt idx="114">
                  <c:v>11.6408920288</c:v>
                </c:pt>
                <c:pt idx="115">
                  <c:v>11.6572217941</c:v>
                </c:pt>
                <c:pt idx="116">
                  <c:v>11.6704521179</c:v>
                </c:pt>
                <c:pt idx="117">
                  <c:v>11.6816043854</c:v>
                </c:pt>
                <c:pt idx="118">
                  <c:v>11.6183948517</c:v>
                </c:pt>
                <c:pt idx="119">
                  <c:v>11.6555500031</c:v>
                </c:pt>
                <c:pt idx="120">
                  <c:v>11.658034324600001</c:v>
                </c:pt>
                <c:pt idx="121">
                  <c:v>11.677519798300001</c:v>
                </c:pt>
                <c:pt idx="122">
                  <c:v>11.6593675613</c:v>
                </c:pt>
                <c:pt idx="123">
                  <c:v>11.607071876499999</c:v>
                </c:pt>
                <c:pt idx="124">
                  <c:v>11.642835617099999</c:v>
                </c:pt>
                <c:pt idx="125">
                  <c:v>11.644651413</c:v>
                </c:pt>
                <c:pt idx="126">
                  <c:v>11.6713294983</c:v>
                </c:pt>
                <c:pt idx="127">
                  <c:v>11.6443500519</c:v>
                </c:pt>
                <c:pt idx="128">
                  <c:v>11.5973157883</c:v>
                </c:pt>
                <c:pt idx="129">
                  <c:v>11.645350456199999</c:v>
                </c:pt>
                <c:pt idx="130">
                  <c:v>11.6301450729</c:v>
                </c:pt>
                <c:pt idx="131">
                  <c:v>11.6619558334</c:v>
                </c:pt>
                <c:pt idx="132">
                  <c:v>11.666478157</c:v>
                </c:pt>
                <c:pt idx="133">
                  <c:v>11.6142854691</c:v>
                </c:pt>
                <c:pt idx="134">
                  <c:v>11.640741348300001</c:v>
                </c:pt>
                <c:pt idx="135">
                  <c:v>11.634148597699999</c:v>
                </c:pt>
                <c:pt idx="136">
                  <c:v>11.652954101600001</c:v>
                </c:pt>
                <c:pt idx="137">
                  <c:v>11.642996788</c:v>
                </c:pt>
                <c:pt idx="138">
                  <c:v>11.6093406677</c:v>
                </c:pt>
                <c:pt idx="139">
                  <c:v>11.6475906372</c:v>
                </c:pt>
                <c:pt idx="140">
                  <c:v>11.6539754868</c:v>
                </c:pt>
                <c:pt idx="141">
                  <c:v>11.6493034363</c:v>
                </c:pt>
                <c:pt idx="142">
                  <c:v>11.661948204</c:v>
                </c:pt>
                <c:pt idx="143">
                  <c:v>11.617743492100001</c:v>
                </c:pt>
                <c:pt idx="144">
                  <c:v>11.6371135712</c:v>
                </c:pt>
                <c:pt idx="145">
                  <c:v>11.659323692299999</c:v>
                </c:pt>
                <c:pt idx="146">
                  <c:v>11.6523933411</c:v>
                </c:pt>
                <c:pt idx="147">
                  <c:v>11.637299537700001</c:v>
                </c:pt>
                <c:pt idx="148">
                  <c:v>11.635727882399999</c:v>
                </c:pt>
                <c:pt idx="149">
                  <c:v>11.6382188797</c:v>
                </c:pt>
                <c:pt idx="150">
                  <c:v>11.670983314500001</c:v>
                </c:pt>
                <c:pt idx="151">
                  <c:v>11.668796539300001</c:v>
                </c:pt>
                <c:pt idx="152">
                  <c:v>11.6203260422</c:v>
                </c:pt>
                <c:pt idx="153">
                  <c:v>11.6376543045</c:v>
                </c:pt>
                <c:pt idx="154">
                  <c:v>11.652868270900001</c:v>
                </c:pt>
                <c:pt idx="155">
                  <c:v>11.669277191200001</c:v>
                </c:pt>
                <c:pt idx="156">
                  <c:v>11.6378860474</c:v>
                </c:pt>
                <c:pt idx="157">
                  <c:v>11.595466613799999</c:v>
                </c:pt>
                <c:pt idx="158">
                  <c:v>11.6150054932</c:v>
                </c:pt>
                <c:pt idx="159">
                  <c:v>11.648921012900001</c:v>
                </c:pt>
                <c:pt idx="160">
                  <c:v>11.6569414139</c:v>
                </c:pt>
                <c:pt idx="161">
                  <c:v>11.6741790771</c:v>
                </c:pt>
                <c:pt idx="162">
                  <c:v>11.5881690979</c:v>
                </c:pt>
                <c:pt idx="163">
                  <c:v>11.6377382278</c:v>
                </c:pt>
                <c:pt idx="164">
                  <c:v>11.652762413</c:v>
                </c:pt>
                <c:pt idx="165">
                  <c:v>11.6635885239</c:v>
                </c:pt>
                <c:pt idx="166">
                  <c:v>11.6626195908</c:v>
                </c:pt>
                <c:pt idx="167">
                  <c:v>11.6201562881</c:v>
                </c:pt>
                <c:pt idx="168">
                  <c:v>11.6182518005</c:v>
                </c:pt>
                <c:pt idx="169">
                  <c:v>11.64615345</c:v>
                </c:pt>
                <c:pt idx="170">
                  <c:v>11.6400966644</c:v>
                </c:pt>
                <c:pt idx="171">
                  <c:v>11.6589307785</c:v>
                </c:pt>
                <c:pt idx="172">
                  <c:v>11.615674972500001</c:v>
                </c:pt>
                <c:pt idx="173">
                  <c:v>11.646929740899999</c:v>
                </c:pt>
                <c:pt idx="174">
                  <c:v>11.667618751499999</c:v>
                </c:pt>
                <c:pt idx="175">
                  <c:v>11.648263931300001</c:v>
                </c:pt>
                <c:pt idx="176">
                  <c:v>11.6185941696</c:v>
                </c:pt>
                <c:pt idx="177">
                  <c:v>11.642066955600001</c:v>
                </c:pt>
                <c:pt idx="178">
                  <c:v>11.644691467299999</c:v>
                </c:pt>
                <c:pt idx="179">
                  <c:v>11.637179374700001</c:v>
                </c:pt>
                <c:pt idx="180">
                  <c:v>11.607291221600001</c:v>
                </c:pt>
                <c:pt idx="181">
                  <c:v>11.619189262400001</c:v>
                </c:pt>
                <c:pt idx="182">
                  <c:v>11.649940490700001</c:v>
                </c:pt>
                <c:pt idx="183">
                  <c:v>11.651891708400001</c:v>
                </c:pt>
                <c:pt idx="184">
                  <c:v>11.6630678177</c:v>
                </c:pt>
                <c:pt idx="185">
                  <c:v>11.6029043198</c:v>
                </c:pt>
                <c:pt idx="186">
                  <c:v>11.6121387482</c:v>
                </c:pt>
                <c:pt idx="187">
                  <c:v>11.631861686700001</c:v>
                </c:pt>
                <c:pt idx="188">
                  <c:v>11.6669807434</c:v>
                </c:pt>
                <c:pt idx="189">
                  <c:v>11.663103103599999</c:v>
                </c:pt>
                <c:pt idx="190">
                  <c:v>11.601851463299999</c:v>
                </c:pt>
                <c:pt idx="191">
                  <c:v>11.637941360499999</c:v>
                </c:pt>
                <c:pt idx="192">
                  <c:v>11.661075592</c:v>
                </c:pt>
                <c:pt idx="193">
                  <c:v>11.6462030411</c:v>
                </c:pt>
                <c:pt idx="194">
                  <c:v>11.623396873500001</c:v>
                </c:pt>
                <c:pt idx="195">
                  <c:v>11.6087789536</c:v>
                </c:pt>
                <c:pt idx="196">
                  <c:v>11.631589889500001</c:v>
                </c:pt>
                <c:pt idx="197">
                  <c:v>11.625907897899999</c:v>
                </c:pt>
                <c:pt idx="198">
                  <c:v>11.648159980799999</c:v>
                </c:pt>
                <c:pt idx="199">
                  <c:v>11.6196212769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1D-4166-B5F1-B492F4EA77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7583807"/>
        <c:axId val="507585887"/>
      </c:lineChart>
      <c:catAx>
        <c:axId val="507583807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07585887"/>
        <c:crosses val="autoZero"/>
        <c:auto val="1"/>
        <c:lblAlgn val="ctr"/>
        <c:lblOffset val="100"/>
        <c:noMultiLvlLbl val="0"/>
      </c:catAx>
      <c:valAx>
        <c:axId val="5075858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075838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4AA3F9-DA61-434D-8641-D4FABEAC11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1B1A0B2-01F0-4C61-B503-9AEDC3A853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68AA5BE-5B48-49B4-89DF-4CD6CBB0F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DA34-F566-4C76-BF15-C41B89E97A0F}" type="datetimeFigureOut">
              <a:rPr lang="zh-TW" altLang="en-US" smtClean="0"/>
              <a:t>2025/1/14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5DBD3FC-ECD8-4C7E-98CD-D1F913C94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511BB3F-FE9C-4A26-888D-5BF2167EE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1360-66C0-41E6-BE0F-E1631F5DC6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193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19723F-5766-4E4F-8A1B-2CCD58E16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66D5980-EE40-4492-BE01-0ED1D168E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55B014A-2B63-4FE0-B2F4-4ECA8AE02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DA34-F566-4C76-BF15-C41B89E97A0F}" type="datetimeFigureOut">
              <a:rPr lang="zh-TW" altLang="en-US" smtClean="0"/>
              <a:t>2025/1/14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483EE14-FA26-4EB1-A462-3C2E3D59F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21ECF30-56C0-4CB7-B0C8-B2758F39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1360-66C0-41E6-BE0F-E1631F5DC6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9045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9C0E8B3-37C6-407A-A56A-3384C4600C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E430859-2C7C-41EC-928E-9CC209BC47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9DC6017-E168-44AA-B7FE-7AB95BA21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DA34-F566-4C76-BF15-C41B89E97A0F}" type="datetimeFigureOut">
              <a:rPr lang="zh-TW" altLang="en-US" smtClean="0"/>
              <a:t>2025/1/14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6D5DB23-8A89-48EF-BEC0-C7F5F72E3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7A68D79-CA70-45FC-8DF1-43EBBC1E1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1360-66C0-41E6-BE0F-E1631F5DC6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9399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310EDB-B9F1-44B9-91A3-74051358F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32804AA-B934-462F-85EF-EE1CB436D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F791927-C22F-4EC5-99DD-F2F69353A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DA34-F566-4C76-BF15-C41B89E97A0F}" type="datetimeFigureOut">
              <a:rPr lang="zh-TW" altLang="en-US" smtClean="0"/>
              <a:t>2025/1/14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2442BA9-A43E-4807-8789-F8D3A6B4C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B46572C-48E7-43AF-B6F5-EA167A80C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1360-66C0-41E6-BE0F-E1631F5DC6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968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AD0361-BB99-4445-8238-C180E9AF1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71F06FB-583B-4CE9-9DCA-141E7AC5E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E2C8F97-9CAD-41C3-AE02-D67870B58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DA34-F566-4C76-BF15-C41B89E97A0F}" type="datetimeFigureOut">
              <a:rPr lang="zh-TW" altLang="en-US" smtClean="0"/>
              <a:t>2025/1/14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9A43B22-FDEF-4976-9419-516D67559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6164DBB-E283-403F-91E2-A3394E2C5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1360-66C0-41E6-BE0F-E1631F5DC6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1078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5731E4-076E-4A87-9A8A-436EA8F53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C3A183A-94AC-4A43-B51E-E4CADF9BC1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57C24C7-6366-457F-BC1C-3513C19C2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12B0291-CBF2-4D45-A462-0CDFD5EF6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DA34-F566-4C76-BF15-C41B89E97A0F}" type="datetimeFigureOut">
              <a:rPr lang="zh-TW" altLang="en-US" smtClean="0"/>
              <a:t>2025/1/14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FE8163C-D17D-452E-8387-AFCB0F8C6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4E18715-96DC-4A00-A0B9-9FB6AC6C6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1360-66C0-41E6-BE0F-E1631F5DC6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9612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EC434B-1372-4EB8-A16D-D8D7D0C82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E420283-20BB-4F00-BF37-D506E9174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7483F06-D7A8-4F14-BBDF-4FFA11CDE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7CAB389-9C8E-435E-A050-92BA1AD1A5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087363A-2584-4FBF-B8B4-241AD90CC6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804CEA9-33E8-4C8D-B14C-7E50DC16E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DA34-F566-4C76-BF15-C41B89E97A0F}" type="datetimeFigureOut">
              <a:rPr lang="zh-TW" altLang="en-US" smtClean="0"/>
              <a:t>2025/1/14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44D8991-CD9A-4938-8359-52C4DBF24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3BF42CF-5028-4554-9E68-8D8ED0597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1360-66C0-41E6-BE0F-E1631F5DC6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7150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E0CFA7-5FDA-4EB8-8197-85381F09C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65B661F-F897-40B7-A664-0E9AB47F1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DA34-F566-4C76-BF15-C41B89E97A0F}" type="datetimeFigureOut">
              <a:rPr lang="zh-TW" altLang="en-US" smtClean="0"/>
              <a:t>2025/1/14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6ADECA4-65F2-4F4A-A6AD-6D0CE7B63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6D58C28-9633-4139-9290-978FF6F35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1360-66C0-41E6-BE0F-E1631F5DC6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7411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8E443F9-2ECA-45F1-A2DE-F623E7420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DA34-F566-4C76-BF15-C41B89E97A0F}" type="datetimeFigureOut">
              <a:rPr lang="zh-TW" altLang="en-US" smtClean="0"/>
              <a:t>2025/1/14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C99EA6A-ABA8-4836-826D-914DB31A3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336D474-50B6-4996-B93B-BB5E1B7CD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1360-66C0-41E6-BE0F-E1631F5DC6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178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006C56-46CA-40B9-855F-D5E285DCF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502B9B0-74FC-4945-8E26-24462DA30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DE04678-BA71-4500-9FF4-1DE4BBB6EE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C2BE717-1FFA-4B9A-83DB-12087B687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DA34-F566-4C76-BF15-C41B89E97A0F}" type="datetimeFigureOut">
              <a:rPr lang="zh-TW" altLang="en-US" smtClean="0"/>
              <a:t>2025/1/14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06F00A6-0652-4122-B2FA-D98100C3F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DAB6A77-D8CC-40F7-B00D-ACCDC660A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1360-66C0-41E6-BE0F-E1631F5DC6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9170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2459BD-0B96-4492-B0CA-9A06DE0BF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D0E2C06-D1CF-4E0A-B8BC-EE171B19C0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BB7D816-BE0E-46DD-86CF-07C029214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2355934-5A4C-4779-BB09-CB281D845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DA34-F566-4C76-BF15-C41B89E97A0F}" type="datetimeFigureOut">
              <a:rPr lang="zh-TW" altLang="en-US" smtClean="0"/>
              <a:t>2025/1/14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8BC4FD0-E4CF-4335-8E7A-2165EDB48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AF38F80-59F9-4F65-9273-45BCCF2DC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1360-66C0-41E6-BE0F-E1631F5DC6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8166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65B8B56-8030-416A-8B51-4F9E6F8C3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320A737-18C0-4A3E-99E8-9F43D3D44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ED2B781-D6B2-420F-9F2B-DEF4FE5C0D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EDA34-F566-4C76-BF15-C41B89E97A0F}" type="datetimeFigureOut">
              <a:rPr lang="zh-TW" altLang="en-US" smtClean="0"/>
              <a:t>2025/1/14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0B46D58-50CA-40B9-9E5F-76F22F1517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C37CAD8-2A7E-41D2-B42D-B0A9D653A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31360-66C0-41E6-BE0F-E1631F5DC6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70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g"/><Relationship Id="rId4" Type="http://schemas.openxmlformats.org/officeDocument/2006/relationships/chart" Target="../charts/char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DA11C0-A97F-40F2-8C77-D1E526FC8C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量測比較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D672023-8525-46C9-844F-E5EA580087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1348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0AB2C4-7EB4-434A-8AB7-767FDA13D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不同殼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6B85501-3BFF-49E3-84D5-26CCCAC34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697" y="773364"/>
            <a:ext cx="2473017" cy="329661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22EC3ED8-CE31-477B-B20E-6B73BB6F25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8" b="99"/>
          <a:stretch/>
        </p:blipFill>
        <p:spPr>
          <a:xfrm>
            <a:off x="2197595" y="1470211"/>
            <a:ext cx="2473017" cy="2599765"/>
          </a:xfrm>
          <a:prstGeom prst="rect">
            <a:avLst/>
          </a:prstGeom>
        </p:spPr>
      </p:pic>
      <p:graphicFrame>
        <p:nvGraphicFramePr>
          <p:cNvPr id="8" name="圖表 7">
            <a:extLst>
              <a:ext uri="{FF2B5EF4-FFF2-40B4-BE49-F238E27FC236}">
                <a16:creationId xmlns:a16="http://schemas.microsoft.com/office/drawing/2014/main" id="{7E580971-DEAC-4941-BBBC-E898BA0E4C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9439338"/>
              </p:ext>
            </p:extLst>
          </p:nvPr>
        </p:nvGraphicFramePr>
        <p:xfrm>
          <a:off x="5925671" y="4176945"/>
          <a:ext cx="4392706" cy="2529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圖表 8">
            <a:extLst>
              <a:ext uri="{FF2B5EF4-FFF2-40B4-BE49-F238E27FC236}">
                <a16:creationId xmlns:a16="http://schemas.microsoft.com/office/drawing/2014/main" id="{AF9166C4-AC2B-4AAD-A0CC-8085D236A5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9586644"/>
              </p:ext>
            </p:extLst>
          </p:nvPr>
        </p:nvGraphicFramePr>
        <p:xfrm>
          <a:off x="1148103" y="40699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07446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0D653B-92D9-4F2E-BF37-6E6BB4E32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不同曝光度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6F6BD3D-9C83-4EB1-BAA8-6D7E84C0691E}"/>
              </a:ext>
            </a:extLst>
          </p:cNvPr>
          <p:cNvSpPr txBox="1"/>
          <p:nvPr/>
        </p:nvSpPr>
        <p:spPr>
          <a:xfrm>
            <a:off x="762000" y="4145947"/>
            <a:ext cx="2255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/>
              <a:t>Integrastion</a:t>
            </a:r>
            <a:r>
              <a:rPr lang="en-US" altLang="zh-TW" dirty="0"/>
              <a:t> time</a:t>
            </a:r>
            <a:r>
              <a:rPr lang="zh-TW" altLang="en-US" dirty="0"/>
              <a:t>：</a:t>
            </a:r>
            <a:r>
              <a:rPr lang="en-US" altLang="zh-TW" dirty="0"/>
              <a:t>10</a:t>
            </a:r>
            <a:endParaRPr lang="zh-TW" altLang="en-US" dirty="0"/>
          </a:p>
        </p:txBody>
      </p:sp>
      <p:graphicFrame>
        <p:nvGraphicFramePr>
          <p:cNvPr id="7" name="圖表 6">
            <a:extLst>
              <a:ext uri="{FF2B5EF4-FFF2-40B4-BE49-F238E27FC236}">
                <a16:creationId xmlns:a16="http://schemas.microsoft.com/office/drawing/2014/main" id="{CBD33493-9D1F-455A-9C12-76ED993F4E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121438"/>
              </p:ext>
            </p:extLst>
          </p:nvPr>
        </p:nvGraphicFramePr>
        <p:xfrm>
          <a:off x="0" y="140274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圖表 7">
            <a:extLst>
              <a:ext uri="{FF2B5EF4-FFF2-40B4-BE49-F238E27FC236}">
                <a16:creationId xmlns:a16="http://schemas.microsoft.com/office/drawing/2014/main" id="{7F0F31E1-120B-4D4F-ACBF-00395145C2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2475812"/>
              </p:ext>
            </p:extLst>
          </p:nvPr>
        </p:nvGraphicFramePr>
        <p:xfrm>
          <a:off x="3810000" y="414594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圖表 8">
            <a:extLst>
              <a:ext uri="{FF2B5EF4-FFF2-40B4-BE49-F238E27FC236}">
                <a16:creationId xmlns:a16="http://schemas.microsoft.com/office/drawing/2014/main" id="{DA214D23-CA71-4CD3-975F-C4753040FE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3807469"/>
              </p:ext>
            </p:extLst>
          </p:nvPr>
        </p:nvGraphicFramePr>
        <p:xfrm>
          <a:off x="7620000" y="140274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文字方塊 10">
            <a:extLst>
              <a:ext uri="{FF2B5EF4-FFF2-40B4-BE49-F238E27FC236}">
                <a16:creationId xmlns:a16="http://schemas.microsoft.com/office/drawing/2014/main" id="{4F645599-83B1-4598-9CBB-23FC4817834F}"/>
              </a:ext>
            </a:extLst>
          </p:cNvPr>
          <p:cNvSpPr txBox="1"/>
          <p:nvPr/>
        </p:nvSpPr>
        <p:spPr>
          <a:xfrm>
            <a:off x="4858871" y="3776615"/>
            <a:ext cx="213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/>
              <a:t>Integrastion</a:t>
            </a:r>
            <a:r>
              <a:rPr lang="en-US" altLang="zh-TW" dirty="0"/>
              <a:t> time</a:t>
            </a:r>
            <a:r>
              <a:rPr lang="zh-TW" altLang="en-US" dirty="0"/>
              <a:t>：</a:t>
            </a:r>
            <a:r>
              <a:rPr lang="en-US" altLang="zh-TW" dirty="0"/>
              <a:t>6</a:t>
            </a:r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C35F271-441C-4A29-8E0D-C5964EA851E3}"/>
              </a:ext>
            </a:extLst>
          </p:cNvPr>
          <p:cNvSpPr txBox="1"/>
          <p:nvPr/>
        </p:nvSpPr>
        <p:spPr>
          <a:xfrm>
            <a:off x="8778479" y="4145947"/>
            <a:ext cx="2524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/>
              <a:t>Integrastion</a:t>
            </a:r>
            <a:r>
              <a:rPr lang="en-US" altLang="zh-TW" dirty="0"/>
              <a:t> time</a:t>
            </a:r>
            <a:r>
              <a:rPr lang="zh-TW" altLang="en-US" dirty="0"/>
              <a:t>：</a:t>
            </a:r>
            <a:r>
              <a:rPr lang="en-US" altLang="zh-TW" dirty="0"/>
              <a:t>AE(1)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69414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311B0B-B83F-48CD-AC6A-C541AE602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遮蓋物比較</a:t>
            </a:r>
          </a:p>
        </p:txBody>
      </p:sp>
      <p:graphicFrame>
        <p:nvGraphicFramePr>
          <p:cNvPr id="3" name="圖表 2">
            <a:extLst>
              <a:ext uri="{FF2B5EF4-FFF2-40B4-BE49-F238E27FC236}">
                <a16:creationId xmlns:a16="http://schemas.microsoft.com/office/drawing/2014/main" id="{CE01A990-9453-4FC6-AF0E-B671A50CF7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0043039"/>
              </p:ext>
            </p:extLst>
          </p:nvPr>
        </p:nvGraphicFramePr>
        <p:xfrm>
          <a:off x="98612" y="1958787"/>
          <a:ext cx="4383742" cy="2523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圖表 3">
            <a:extLst>
              <a:ext uri="{FF2B5EF4-FFF2-40B4-BE49-F238E27FC236}">
                <a16:creationId xmlns:a16="http://schemas.microsoft.com/office/drawing/2014/main" id="{8755A519-B0F7-4AA8-BED5-221CCAAC39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2151000"/>
              </p:ext>
            </p:extLst>
          </p:nvPr>
        </p:nvGraphicFramePr>
        <p:xfrm>
          <a:off x="4195483" y="374967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圖表 4">
            <a:extLst>
              <a:ext uri="{FF2B5EF4-FFF2-40B4-BE49-F238E27FC236}">
                <a16:creationId xmlns:a16="http://schemas.microsoft.com/office/drawing/2014/main" id="{573C580E-1515-4457-9555-8E399FBA22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2422879"/>
              </p:ext>
            </p:extLst>
          </p:nvPr>
        </p:nvGraphicFramePr>
        <p:xfrm>
          <a:off x="7620000" y="148263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圖片 6">
            <a:extLst>
              <a:ext uri="{FF2B5EF4-FFF2-40B4-BE49-F238E27FC236}">
                <a16:creationId xmlns:a16="http://schemas.microsoft.com/office/drawing/2014/main" id="{C82B6172-128A-4F2D-9B9A-834C6ED21C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0" t="40948" r="26476" b="39724"/>
          <a:stretch/>
        </p:blipFill>
        <p:spPr>
          <a:xfrm>
            <a:off x="5014340" y="1958787"/>
            <a:ext cx="2073673" cy="1170316"/>
          </a:xfrm>
          <a:prstGeom prst="rect">
            <a:avLst/>
          </a:prstGeom>
        </p:spPr>
      </p:pic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02505324-ABDB-46AA-A70E-1CF485BC0C0B}"/>
              </a:ext>
            </a:extLst>
          </p:cNvPr>
          <p:cNvCxnSpPr/>
          <p:nvPr/>
        </p:nvCxnSpPr>
        <p:spPr>
          <a:xfrm>
            <a:off x="5588082" y="3220569"/>
            <a:ext cx="0" cy="714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接點: 肘形 10">
            <a:extLst>
              <a:ext uri="{FF2B5EF4-FFF2-40B4-BE49-F238E27FC236}">
                <a16:creationId xmlns:a16="http://schemas.microsoft.com/office/drawing/2014/main" id="{037A8908-D082-4A59-9609-AAB63A34316A}"/>
              </a:ext>
            </a:extLst>
          </p:cNvPr>
          <p:cNvCxnSpPr/>
          <p:nvPr/>
        </p:nvCxnSpPr>
        <p:spPr>
          <a:xfrm>
            <a:off x="6571129" y="3220569"/>
            <a:ext cx="1048871" cy="357468"/>
          </a:xfrm>
          <a:prstGeom prst="bentConnector3">
            <a:avLst>
              <a:gd name="adj1" fmla="val -42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E62420D2-0968-4E19-B9E5-2A60218C894F}"/>
              </a:ext>
            </a:extLst>
          </p:cNvPr>
          <p:cNvSpPr txBox="1"/>
          <p:nvPr/>
        </p:nvSpPr>
        <p:spPr>
          <a:xfrm>
            <a:off x="1416424" y="456303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沒有遮東西</a:t>
            </a:r>
          </a:p>
        </p:txBody>
      </p:sp>
    </p:spTree>
    <p:extLst>
      <p:ext uri="{BB962C8B-B14F-4D97-AF65-F5344CB8AC3E}">
        <p14:creationId xmlns:p14="http://schemas.microsoft.com/office/powerpoint/2010/main" val="3662939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6104A8-2BBE-4B73-B322-BF9059692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注意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A5E22F8-3A8D-4FE7-ABFF-1C2A9E84D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要檢查</a:t>
            </a:r>
            <a:r>
              <a:rPr lang="en-US" altLang="zh-TW" dirty="0"/>
              <a:t>SD</a:t>
            </a:r>
            <a:r>
              <a:rPr lang="zh-TW" altLang="en-US" dirty="0"/>
              <a:t>卡內的資料量盡量不超過</a:t>
            </a:r>
            <a:r>
              <a:rPr lang="en-US" altLang="zh-TW" dirty="0"/>
              <a:t>50</a:t>
            </a:r>
            <a:r>
              <a:rPr lang="zh-TW" altLang="en-US" dirty="0"/>
              <a:t>筆資料，超過的話收集的資料會較不好，收集時間也較長</a:t>
            </a:r>
            <a:endParaRPr lang="en-US" altLang="zh-TW" dirty="0"/>
          </a:p>
          <a:p>
            <a:r>
              <a:rPr lang="zh-TW" altLang="en-US" dirty="0"/>
              <a:t>量測位置盡量在指甲下方</a:t>
            </a:r>
          </a:p>
        </p:txBody>
      </p:sp>
    </p:spTree>
    <p:extLst>
      <p:ext uri="{BB962C8B-B14F-4D97-AF65-F5344CB8AC3E}">
        <p14:creationId xmlns:p14="http://schemas.microsoft.com/office/powerpoint/2010/main" val="1274709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74</Words>
  <Application>Microsoft Office PowerPoint</Application>
  <PresentationFormat>寬螢幕</PresentationFormat>
  <Paragraphs>19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佈景主題</vt:lpstr>
      <vt:lpstr>量測比較</vt:lpstr>
      <vt:lpstr>不同殼</vt:lpstr>
      <vt:lpstr>不同曝光度</vt:lpstr>
      <vt:lpstr>遮蓋物比較</vt:lpstr>
      <vt:lpstr>注意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量測比較</dc:title>
  <dc:creator>張芮綺</dc:creator>
  <cp:lastModifiedBy>張芮綺</cp:lastModifiedBy>
  <cp:revision>6</cp:revision>
  <dcterms:created xsi:type="dcterms:W3CDTF">2025-01-14T12:51:50Z</dcterms:created>
  <dcterms:modified xsi:type="dcterms:W3CDTF">2025-01-14T14:37:15Z</dcterms:modified>
</cp:coreProperties>
</file>