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WPPG\&#36039;&#26009;&#25972;&#29702;\Data\&#26032;&#22686;&#36039;&#26009;&#22846;\PPG83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esktop\&#26032;&#22686;&#36039;&#26009;&#22846;\PPG87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esktop\&#26032;&#22686;&#36039;&#26009;&#22846;\PPG89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esktop\&#26032;&#22686;&#36039;&#26009;&#22846;\PPG91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PPG83</a:t>
            </a:r>
            <a:endParaRPr lang="zh-TW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'[PPG83.csv]PPG83'!$A$1:$GR$1</c:f>
              <c:numCache>
                <c:formatCode>General</c:formatCode>
                <c:ptCount val="200"/>
                <c:pt idx="0">
                  <c:v>4.3937444686999996</c:v>
                </c:pt>
                <c:pt idx="1">
                  <c:v>4.4180860518999996</c:v>
                </c:pt>
                <c:pt idx="2">
                  <c:v>4.4362068175999996</c:v>
                </c:pt>
                <c:pt idx="3">
                  <c:v>4.4263272284999999</c:v>
                </c:pt>
                <c:pt idx="4">
                  <c:v>4.424554348</c:v>
                </c:pt>
                <c:pt idx="5">
                  <c:v>4.4258418083000004</c:v>
                </c:pt>
                <c:pt idx="6">
                  <c:v>4.4214034080999998</c:v>
                </c:pt>
                <c:pt idx="7">
                  <c:v>4.4249773026000003</c:v>
                </c:pt>
                <c:pt idx="8">
                  <c:v>4.4223065375999999</c:v>
                </c:pt>
                <c:pt idx="9">
                  <c:v>4.4252710341999997</c:v>
                </c:pt>
                <c:pt idx="10">
                  <c:v>4.4230737686000001</c:v>
                </c:pt>
                <c:pt idx="11">
                  <c:v>4.4216847420000001</c:v>
                </c:pt>
                <c:pt idx="12">
                  <c:v>4.4331951141000001</c:v>
                </c:pt>
                <c:pt idx="13">
                  <c:v>4.4242415427999999</c:v>
                </c:pt>
                <c:pt idx="14">
                  <c:v>4.4304885864000001</c:v>
                </c:pt>
                <c:pt idx="15">
                  <c:v>4.4231481551999998</c:v>
                </c:pt>
                <c:pt idx="16">
                  <c:v>4.4288330077999998</c:v>
                </c:pt>
                <c:pt idx="17">
                  <c:v>4.4284071921999999</c:v>
                </c:pt>
                <c:pt idx="18">
                  <c:v>4.4243946075</c:v>
                </c:pt>
                <c:pt idx="19">
                  <c:v>4.4192676543999996</c:v>
                </c:pt>
                <c:pt idx="20">
                  <c:v>4.4187617302</c:v>
                </c:pt>
                <c:pt idx="21">
                  <c:v>4.4384918213000004</c:v>
                </c:pt>
                <c:pt idx="22">
                  <c:v>4.4278573989999996</c:v>
                </c:pt>
                <c:pt idx="23">
                  <c:v>4.4270439147999996</c:v>
                </c:pt>
                <c:pt idx="24">
                  <c:v>4.4170084000000003</c:v>
                </c:pt>
                <c:pt idx="25">
                  <c:v>4.4271821975999996</c:v>
                </c:pt>
                <c:pt idx="26">
                  <c:v>4.4250512122999996</c:v>
                </c:pt>
                <c:pt idx="27">
                  <c:v>4.4257550239999999</c:v>
                </c:pt>
                <c:pt idx="28">
                  <c:v>4.4230508803999999</c:v>
                </c:pt>
                <c:pt idx="29">
                  <c:v>4.4202079772999996</c:v>
                </c:pt>
                <c:pt idx="30">
                  <c:v>4.4253110886</c:v>
                </c:pt>
                <c:pt idx="31">
                  <c:v>4.4215579033000001</c:v>
                </c:pt>
                <c:pt idx="32">
                  <c:v>4.4212808608999996</c:v>
                </c:pt>
                <c:pt idx="33">
                  <c:v>4.4172539711000001</c:v>
                </c:pt>
                <c:pt idx="34">
                  <c:v>4.4245209693999996</c:v>
                </c:pt>
                <c:pt idx="35">
                  <c:v>4.4146742821</c:v>
                </c:pt>
                <c:pt idx="36">
                  <c:v>4.4193110465999998</c:v>
                </c:pt>
                <c:pt idx="37">
                  <c:v>4.4202036857999998</c:v>
                </c:pt>
                <c:pt idx="38">
                  <c:v>4.4237046242</c:v>
                </c:pt>
                <c:pt idx="39">
                  <c:v>4.4163684845000004</c:v>
                </c:pt>
                <c:pt idx="40">
                  <c:v>4.4214034080999998</c:v>
                </c:pt>
                <c:pt idx="41">
                  <c:v>4.4182996750000001</c:v>
                </c:pt>
                <c:pt idx="42">
                  <c:v>4.4179987906999996</c:v>
                </c:pt>
                <c:pt idx="43">
                  <c:v>4.4085445404000003</c:v>
                </c:pt>
                <c:pt idx="44">
                  <c:v>4.4188008308000004</c:v>
                </c:pt>
                <c:pt idx="45">
                  <c:v>4.4149384499000002</c:v>
                </c:pt>
                <c:pt idx="46">
                  <c:v>4.4114756583999997</c:v>
                </c:pt>
                <c:pt idx="47">
                  <c:v>4.4193720817999997</c:v>
                </c:pt>
                <c:pt idx="48">
                  <c:v>4.4141221045999997</c:v>
                </c:pt>
                <c:pt idx="49">
                  <c:v>4.4089508057</c:v>
                </c:pt>
                <c:pt idx="50">
                  <c:v>4.4123468398999997</c:v>
                </c:pt>
                <c:pt idx="51">
                  <c:v>4.4098706244999999</c:v>
                </c:pt>
                <c:pt idx="52">
                  <c:v>4.4156885147000002</c:v>
                </c:pt>
                <c:pt idx="53">
                  <c:v>4.4137377739000003</c:v>
                </c:pt>
                <c:pt idx="54">
                  <c:v>4.4111328125</c:v>
                </c:pt>
                <c:pt idx="55">
                  <c:v>4.4162950515999997</c:v>
                </c:pt>
                <c:pt idx="56">
                  <c:v>4.4117374419999997</c:v>
                </c:pt>
                <c:pt idx="57">
                  <c:v>4.4147343636</c:v>
                </c:pt>
                <c:pt idx="58">
                  <c:v>4.4069347382000004</c:v>
                </c:pt>
                <c:pt idx="59">
                  <c:v>4.4084625244</c:v>
                </c:pt>
                <c:pt idx="60">
                  <c:v>4.4186148643000003</c:v>
                </c:pt>
                <c:pt idx="61">
                  <c:v>4.4095282554999997</c:v>
                </c:pt>
                <c:pt idx="62">
                  <c:v>4.4120774268999998</c:v>
                </c:pt>
                <c:pt idx="63">
                  <c:v>4.4066519736999998</c:v>
                </c:pt>
                <c:pt idx="64">
                  <c:v>4.4138817787000004</c:v>
                </c:pt>
                <c:pt idx="65">
                  <c:v>4.4133472442999997</c:v>
                </c:pt>
                <c:pt idx="66">
                  <c:v>4.4139189720000003</c:v>
                </c:pt>
                <c:pt idx="67">
                  <c:v>4.3983049393</c:v>
                </c:pt>
                <c:pt idx="68">
                  <c:v>4.4061026572999999</c:v>
                </c:pt>
                <c:pt idx="69">
                  <c:v>4.4169478415999999</c:v>
                </c:pt>
                <c:pt idx="70">
                  <c:v>4.4156432152000002</c:v>
                </c:pt>
                <c:pt idx="71">
                  <c:v>4.4174427985999998</c:v>
                </c:pt>
                <c:pt idx="72">
                  <c:v>4.4010882377999998</c:v>
                </c:pt>
                <c:pt idx="73">
                  <c:v>4.4040122031999998</c:v>
                </c:pt>
                <c:pt idx="74">
                  <c:v>4.4066152573000004</c:v>
                </c:pt>
                <c:pt idx="75">
                  <c:v>4.4134297371000004</c:v>
                </c:pt>
                <c:pt idx="76">
                  <c:v>4.4138450623000001</c:v>
                </c:pt>
                <c:pt idx="77">
                  <c:v>4.4034070968999997</c:v>
                </c:pt>
                <c:pt idx="78">
                  <c:v>4.4068813324000002</c:v>
                </c:pt>
                <c:pt idx="79">
                  <c:v>4.4194641112999999</c:v>
                </c:pt>
                <c:pt idx="80">
                  <c:v>4.4124979973</c:v>
                </c:pt>
                <c:pt idx="81">
                  <c:v>4.4079098701000001</c:v>
                </c:pt>
                <c:pt idx="82">
                  <c:v>4.4092187880999996</c:v>
                </c:pt>
                <c:pt idx="83">
                  <c:v>4.4100127220000003</c:v>
                </c:pt>
                <c:pt idx="84">
                  <c:v>4.4007811545999997</c:v>
                </c:pt>
                <c:pt idx="85">
                  <c:v>4.4011712074</c:v>
                </c:pt>
                <c:pt idx="86">
                  <c:v>4.4099559784000002</c:v>
                </c:pt>
                <c:pt idx="87">
                  <c:v>4.4090204239000004</c:v>
                </c:pt>
                <c:pt idx="88">
                  <c:v>4.4123330116000004</c:v>
                </c:pt>
                <c:pt idx="89">
                  <c:v>4.3962182999000001</c:v>
                </c:pt>
                <c:pt idx="90">
                  <c:v>4.4103007316999996</c:v>
                </c:pt>
                <c:pt idx="91">
                  <c:v>4.4032111167999997</c:v>
                </c:pt>
                <c:pt idx="92">
                  <c:v>4.3996820449999996</c:v>
                </c:pt>
                <c:pt idx="93">
                  <c:v>4.4128088951000004</c:v>
                </c:pt>
                <c:pt idx="94">
                  <c:v>4.4116320609999997</c:v>
                </c:pt>
                <c:pt idx="95">
                  <c:v>4.4084749221999999</c:v>
                </c:pt>
                <c:pt idx="96">
                  <c:v>4.4093098639999999</c:v>
                </c:pt>
                <c:pt idx="97">
                  <c:v>4.4148354530000002</c:v>
                </c:pt>
                <c:pt idx="98">
                  <c:v>4.4180574417000003</c:v>
                </c:pt>
                <c:pt idx="99">
                  <c:v>4.4104390143999996</c:v>
                </c:pt>
                <c:pt idx="100">
                  <c:v>4.4032721519000004</c:v>
                </c:pt>
                <c:pt idx="101">
                  <c:v>4.4147067069999997</c:v>
                </c:pt>
                <c:pt idx="102">
                  <c:v>4.4148898125000002</c:v>
                </c:pt>
                <c:pt idx="103">
                  <c:v>4.4072327614000004</c:v>
                </c:pt>
                <c:pt idx="104">
                  <c:v>4.4216160774000004</c:v>
                </c:pt>
                <c:pt idx="105">
                  <c:v>4.4186930656000003</c:v>
                </c:pt>
                <c:pt idx="106">
                  <c:v>4.4221239089999997</c:v>
                </c:pt>
                <c:pt idx="107">
                  <c:v>4.4213004111999998</c:v>
                </c:pt>
                <c:pt idx="108">
                  <c:v>4.4155497550999998</c:v>
                </c:pt>
                <c:pt idx="109">
                  <c:v>4.4069232941000003</c:v>
                </c:pt>
                <c:pt idx="110">
                  <c:v>4.4149799346999998</c:v>
                </c:pt>
                <c:pt idx="111">
                  <c:v>4.4044313430999997</c:v>
                </c:pt>
                <c:pt idx="112">
                  <c:v>4.4069356918000002</c:v>
                </c:pt>
                <c:pt idx="113">
                  <c:v>4.4072589873999997</c:v>
                </c:pt>
                <c:pt idx="114">
                  <c:v>4.4182868003999998</c:v>
                </c:pt>
                <c:pt idx="115">
                  <c:v>4.4110116959000001</c:v>
                </c:pt>
                <c:pt idx="116">
                  <c:v>4.3989491462999997</c:v>
                </c:pt>
                <c:pt idx="117">
                  <c:v>4.4059514998999996</c:v>
                </c:pt>
                <c:pt idx="118">
                  <c:v>4.4153075218</c:v>
                </c:pt>
                <c:pt idx="119">
                  <c:v>4.4081659317000002</c:v>
                </c:pt>
                <c:pt idx="120">
                  <c:v>4.4184403419000002</c:v>
                </c:pt>
                <c:pt idx="121">
                  <c:v>4.408408165</c:v>
                </c:pt>
                <c:pt idx="122">
                  <c:v>4.4050979614000001</c:v>
                </c:pt>
                <c:pt idx="123">
                  <c:v>4.4074969291999997</c:v>
                </c:pt>
                <c:pt idx="124">
                  <c:v>4.3963742255999998</c:v>
                </c:pt>
                <c:pt idx="125">
                  <c:v>4.4070405959999999</c:v>
                </c:pt>
                <c:pt idx="126">
                  <c:v>4.4122247695999999</c:v>
                </c:pt>
                <c:pt idx="127">
                  <c:v>4.4167032241999999</c:v>
                </c:pt>
                <c:pt idx="128">
                  <c:v>4.3990058898999997</c:v>
                </c:pt>
                <c:pt idx="129">
                  <c:v>4.4143142700000002</c:v>
                </c:pt>
                <c:pt idx="130">
                  <c:v>4.4110393523999996</c:v>
                </c:pt>
                <c:pt idx="131">
                  <c:v>4.4006800652000004</c:v>
                </c:pt>
                <c:pt idx="132">
                  <c:v>4.4019021988000002</c:v>
                </c:pt>
                <c:pt idx="133">
                  <c:v>4.4011163711999997</c:v>
                </c:pt>
                <c:pt idx="134">
                  <c:v>4.4030532837000003</c:v>
                </c:pt>
                <c:pt idx="135">
                  <c:v>4.4115490913000004</c:v>
                </c:pt>
                <c:pt idx="136">
                  <c:v>4.4079527855</c:v>
                </c:pt>
                <c:pt idx="137">
                  <c:v>4.4027462006000002</c:v>
                </c:pt>
                <c:pt idx="138">
                  <c:v>4.4044356346000004</c:v>
                </c:pt>
                <c:pt idx="139">
                  <c:v>4.3979158400999996</c:v>
                </c:pt>
                <c:pt idx="140">
                  <c:v>4.4061627388</c:v>
                </c:pt>
                <c:pt idx="141">
                  <c:v>4.4050149917999999</c:v>
                </c:pt>
                <c:pt idx="142">
                  <c:v>4.3928589820999999</c:v>
                </c:pt>
                <c:pt idx="143">
                  <c:v>4.4033236504</c:v>
                </c:pt>
                <c:pt idx="144">
                  <c:v>4.4034862518000004</c:v>
                </c:pt>
                <c:pt idx="145">
                  <c:v>4.4066538810999996</c:v>
                </c:pt>
                <c:pt idx="146">
                  <c:v>4.4049654007000001</c:v>
                </c:pt>
                <c:pt idx="147">
                  <c:v>4.4001145363000003</c:v>
                </c:pt>
                <c:pt idx="148">
                  <c:v>4.4075150489999997</c:v>
                </c:pt>
                <c:pt idx="149">
                  <c:v>4.4031457901</c:v>
                </c:pt>
                <c:pt idx="150">
                  <c:v>4.4097452164000002</c:v>
                </c:pt>
                <c:pt idx="151">
                  <c:v>4.3994746208000004</c:v>
                </c:pt>
                <c:pt idx="152">
                  <c:v>4.4096622467</c:v>
                </c:pt>
                <c:pt idx="153">
                  <c:v>4.4021091460999999</c:v>
                </c:pt>
                <c:pt idx="154">
                  <c:v>4.4178395270999999</c:v>
                </c:pt>
                <c:pt idx="155">
                  <c:v>4.4110774994000002</c:v>
                </c:pt>
                <c:pt idx="156">
                  <c:v>4.4129605293000003</c:v>
                </c:pt>
                <c:pt idx="157">
                  <c:v>4.4039268494000003</c:v>
                </c:pt>
                <c:pt idx="158">
                  <c:v>4.4092578888</c:v>
                </c:pt>
                <c:pt idx="159">
                  <c:v>4.4064087868000001</c:v>
                </c:pt>
                <c:pt idx="160">
                  <c:v>4.4038887023999997</c:v>
                </c:pt>
                <c:pt idx="161">
                  <c:v>4.4158782958999998</c:v>
                </c:pt>
                <c:pt idx="162">
                  <c:v>4.4114732741999996</c:v>
                </c:pt>
                <c:pt idx="163">
                  <c:v>4.4050812721000003</c:v>
                </c:pt>
                <c:pt idx="164">
                  <c:v>4.4059834479999997</c:v>
                </c:pt>
                <c:pt idx="165">
                  <c:v>4.4044728279000003</c:v>
                </c:pt>
                <c:pt idx="166">
                  <c:v>4.4094581603999998</c:v>
                </c:pt>
                <c:pt idx="167">
                  <c:v>4.4125123023999997</c:v>
                </c:pt>
                <c:pt idx="168">
                  <c:v>4.4059624672000002</c:v>
                </c:pt>
                <c:pt idx="169">
                  <c:v>4.4049110413000001</c:v>
                </c:pt>
                <c:pt idx="170">
                  <c:v>4.4075188637</c:v>
                </c:pt>
                <c:pt idx="171">
                  <c:v>4.4177765846000003</c:v>
                </c:pt>
                <c:pt idx="172">
                  <c:v>4.4091424942000002</c:v>
                </c:pt>
                <c:pt idx="173">
                  <c:v>4.4057760238999997</c:v>
                </c:pt>
                <c:pt idx="174">
                  <c:v>4.4147453307999998</c:v>
                </c:pt>
                <c:pt idx="175">
                  <c:v>4.407787323</c:v>
                </c:pt>
                <c:pt idx="176">
                  <c:v>4.4068579673999997</c:v>
                </c:pt>
                <c:pt idx="177">
                  <c:v>4.4093966483999996</c:v>
                </c:pt>
                <c:pt idx="178">
                  <c:v>4.4020638465999999</c:v>
                </c:pt>
                <c:pt idx="179">
                  <c:v>4.3968195914999999</c:v>
                </c:pt>
                <c:pt idx="180">
                  <c:v>4.4109625815999998</c:v>
                </c:pt>
                <c:pt idx="181">
                  <c:v>4.4075694083999997</c:v>
                </c:pt>
                <c:pt idx="182">
                  <c:v>4.4069972037999996</c:v>
                </c:pt>
                <c:pt idx="183">
                  <c:v>4.4138031006</c:v>
                </c:pt>
                <c:pt idx="184">
                  <c:v>4.4147381783000004</c:v>
                </c:pt>
                <c:pt idx="185">
                  <c:v>4.4131183623999997</c:v>
                </c:pt>
                <c:pt idx="186">
                  <c:v>4.4050235748000004</c:v>
                </c:pt>
                <c:pt idx="187">
                  <c:v>4.4094257355000002</c:v>
                </c:pt>
                <c:pt idx="188">
                  <c:v>4.4175429344000001</c:v>
                </c:pt>
                <c:pt idx="189">
                  <c:v>4.4111375809000002</c:v>
                </c:pt>
                <c:pt idx="190">
                  <c:v>4.4051728249000002</c:v>
                </c:pt>
                <c:pt idx="191">
                  <c:v>4.4172663689</c:v>
                </c:pt>
                <c:pt idx="192">
                  <c:v>4.4056882858000002</c:v>
                </c:pt>
                <c:pt idx="193">
                  <c:v>4.4065032005000004</c:v>
                </c:pt>
                <c:pt idx="194">
                  <c:v>4.4113807677999999</c:v>
                </c:pt>
                <c:pt idx="195">
                  <c:v>4.4083271027000004</c:v>
                </c:pt>
                <c:pt idx="196">
                  <c:v>4.4150061607</c:v>
                </c:pt>
                <c:pt idx="197">
                  <c:v>4.4040317535</c:v>
                </c:pt>
                <c:pt idx="198">
                  <c:v>4.4047808647000002</c:v>
                </c:pt>
                <c:pt idx="199">
                  <c:v>4.4016180038000003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46-4AD6-8189-7974EB14C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8932256"/>
        <c:axId val="1608932672"/>
      </c:lineChart>
      <c:catAx>
        <c:axId val="16089322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08932672"/>
        <c:crosses val="autoZero"/>
        <c:auto val="1"/>
        <c:lblAlgn val="ctr"/>
        <c:lblOffset val="100"/>
        <c:noMultiLvlLbl val="0"/>
      </c:catAx>
      <c:valAx>
        <c:axId val="160893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0893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PPG87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'PPG87'!$A$1:$GR$1</c:f>
              <c:numCache>
                <c:formatCode>General</c:formatCode>
                <c:ptCount val="200"/>
                <c:pt idx="0">
                  <c:v>4.7773971558000001</c:v>
                </c:pt>
                <c:pt idx="1">
                  <c:v>4.7713108062999998</c:v>
                </c:pt>
                <c:pt idx="2">
                  <c:v>4.7674865723000002</c:v>
                </c:pt>
                <c:pt idx="3">
                  <c:v>4.7782058716</c:v>
                </c:pt>
                <c:pt idx="4">
                  <c:v>4.7652287483000002</c:v>
                </c:pt>
                <c:pt idx="5">
                  <c:v>4.7627291678999999</c:v>
                </c:pt>
                <c:pt idx="6">
                  <c:v>4.7507591248000001</c:v>
                </c:pt>
                <c:pt idx="7">
                  <c:v>4.7428822517000002</c:v>
                </c:pt>
                <c:pt idx="8">
                  <c:v>4.7411499023000001</c:v>
                </c:pt>
                <c:pt idx="9">
                  <c:v>4.7346587181000004</c:v>
                </c:pt>
                <c:pt idx="10">
                  <c:v>4.7436871528999998</c:v>
                </c:pt>
                <c:pt idx="11">
                  <c:v>4.7379655838000003</c:v>
                </c:pt>
                <c:pt idx="12">
                  <c:v>4.7323207854999998</c:v>
                </c:pt>
                <c:pt idx="13">
                  <c:v>4.7291474341999997</c:v>
                </c:pt>
                <c:pt idx="14">
                  <c:v>4.7346205710999998</c:v>
                </c:pt>
                <c:pt idx="15">
                  <c:v>4.7228856087000004</c:v>
                </c:pt>
                <c:pt idx="16">
                  <c:v>4.7314343452000003</c:v>
                </c:pt>
                <c:pt idx="17">
                  <c:v>4.7273263931000002</c:v>
                </c:pt>
                <c:pt idx="18">
                  <c:v>4.7283492088000001</c:v>
                </c:pt>
                <c:pt idx="19">
                  <c:v>4.7280783653</c:v>
                </c:pt>
                <c:pt idx="20">
                  <c:v>4.7270331383000004</c:v>
                </c:pt>
                <c:pt idx="21">
                  <c:v>4.7175269127000004</c:v>
                </c:pt>
                <c:pt idx="22">
                  <c:v>4.7193975448999996</c:v>
                </c:pt>
                <c:pt idx="23">
                  <c:v>4.7197847366000003</c:v>
                </c:pt>
                <c:pt idx="24">
                  <c:v>4.7161440848999998</c:v>
                </c:pt>
                <c:pt idx="25">
                  <c:v>4.7076463699</c:v>
                </c:pt>
                <c:pt idx="26">
                  <c:v>4.7096424102999999</c:v>
                </c:pt>
                <c:pt idx="27">
                  <c:v>4.7031812667999997</c:v>
                </c:pt>
                <c:pt idx="28">
                  <c:v>4.7067632675000004</c:v>
                </c:pt>
                <c:pt idx="29">
                  <c:v>4.6984038352999997</c:v>
                </c:pt>
                <c:pt idx="30">
                  <c:v>4.6897425652000004</c:v>
                </c:pt>
                <c:pt idx="31">
                  <c:v>4.6931681633000002</c:v>
                </c:pt>
                <c:pt idx="32">
                  <c:v>4.6992607117</c:v>
                </c:pt>
                <c:pt idx="33">
                  <c:v>4.6940641403000001</c:v>
                </c:pt>
                <c:pt idx="34">
                  <c:v>4.6832838058000004</c:v>
                </c:pt>
                <c:pt idx="35">
                  <c:v>4.6732144356000003</c:v>
                </c:pt>
                <c:pt idx="36">
                  <c:v>4.6902432442000004</c:v>
                </c:pt>
                <c:pt idx="37">
                  <c:v>4.6830892562999997</c:v>
                </c:pt>
                <c:pt idx="38">
                  <c:v>4.6842651366999997</c:v>
                </c:pt>
                <c:pt idx="39">
                  <c:v>4.6841635704</c:v>
                </c:pt>
                <c:pt idx="40">
                  <c:v>4.6810188293000001</c:v>
                </c:pt>
                <c:pt idx="41">
                  <c:v>4.6668233871</c:v>
                </c:pt>
                <c:pt idx="42">
                  <c:v>4.6792216300999998</c:v>
                </c:pt>
                <c:pt idx="43">
                  <c:v>4.6798896790000004</c:v>
                </c:pt>
                <c:pt idx="44">
                  <c:v>4.6671228409000003</c:v>
                </c:pt>
                <c:pt idx="45">
                  <c:v>4.6812958716999997</c:v>
                </c:pt>
                <c:pt idx="46">
                  <c:v>4.6570725441</c:v>
                </c:pt>
                <c:pt idx="47">
                  <c:v>4.6642265319999998</c:v>
                </c:pt>
                <c:pt idx="48">
                  <c:v>4.6535010337999996</c:v>
                </c:pt>
                <c:pt idx="49">
                  <c:v>4.6651825904999997</c:v>
                </c:pt>
                <c:pt idx="50">
                  <c:v>4.6502995490999997</c:v>
                </c:pt>
                <c:pt idx="51">
                  <c:v>4.6573123931999998</c:v>
                </c:pt>
                <c:pt idx="52">
                  <c:v>4.6610045432999998</c:v>
                </c:pt>
                <c:pt idx="53">
                  <c:v>4.6482415199</c:v>
                </c:pt>
                <c:pt idx="54">
                  <c:v>4.6525511742000001</c:v>
                </c:pt>
                <c:pt idx="55">
                  <c:v>4.6512789726000001</c:v>
                </c:pt>
                <c:pt idx="56">
                  <c:v>4.6577005386000003</c:v>
                </c:pt>
                <c:pt idx="57">
                  <c:v>4.6473078727999999</c:v>
                </c:pt>
                <c:pt idx="58">
                  <c:v>4.6384072304000004</c:v>
                </c:pt>
                <c:pt idx="59">
                  <c:v>4.6435508727999997</c:v>
                </c:pt>
                <c:pt idx="60">
                  <c:v>4.6427812576000003</c:v>
                </c:pt>
                <c:pt idx="61">
                  <c:v>4.6423015593999999</c:v>
                </c:pt>
                <c:pt idx="62">
                  <c:v>4.6354460715999997</c:v>
                </c:pt>
                <c:pt idx="63">
                  <c:v>4.6500244140999998</c:v>
                </c:pt>
                <c:pt idx="64">
                  <c:v>4.6384062766999996</c:v>
                </c:pt>
                <c:pt idx="65">
                  <c:v>4.6317229271000002</c:v>
                </c:pt>
                <c:pt idx="66">
                  <c:v>4.6267862319999997</c:v>
                </c:pt>
                <c:pt idx="67">
                  <c:v>4.6358056068</c:v>
                </c:pt>
                <c:pt idx="68">
                  <c:v>4.6356139182999998</c:v>
                </c:pt>
                <c:pt idx="69">
                  <c:v>4.6176853180000004</c:v>
                </c:pt>
                <c:pt idx="70">
                  <c:v>4.6317462920999999</c:v>
                </c:pt>
                <c:pt idx="71">
                  <c:v>4.6281771660000004</c:v>
                </c:pt>
                <c:pt idx="72">
                  <c:v>4.6269378661999996</c:v>
                </c:pt>
                <c:pt idx="73">
                  <c:v>4.6208863257999999</c:v>
                </c:pt>
                <c:pt idx="74">
                  <c:v>4.6201262474</c:v>
                </c:pt>
                <c:pt idx="75">
                  <c:v>4.617702961</c:v>
                </c:pt>
                <c:pt idx="76">
                  <c:v>4.6247258186</c:v>
                </c:pt>
                <c:pt idx="77">
                  <c:v>4.6249923706000002</c:v>
                </c:pt>
                <c:pt idx="78">
                  <c:v>4.6204810143000001</c:v>
                </c:pt>
                <c:pt idx="79">
                  <c:v>4.6154670715000004</c:v>
                </c:pt>
                <c:pt idx="80">
                  <c:v>4.6127228737000001</c:v>
                </c:pt>
                <c:pt idx="81">
                  <c:v>4.6128182411000003</c:v>
                </c:pt>
                <c:pt idx="82">
                  <c:v>4.6216235160999997</c:v>
                </c:pt>
                <c:pt idx="83">
                  <c:v>4.6080913544</c:v>
                </c:pt>
                <c:pt idx="84">
                  <c:v>4.6166038512999998</c:v>
                </c:pt>
                <c:pt idx="85">
                  <c:v>4.6097888947000003</c:v>
                </c:pt>
                <c:pt idx="86">
                  <c:v>4.6068267821999997</c:v>
                </c:pt>
                <c:pt idx="87">
                  <c:v>4.6002683639999997</c:v>
                </c:pt>
                <c:pt idx="88">
                  <c:v>4.5972127913999996</c:v>
                </c:pt>
                <c:pt idx="89">
                  <c:v>4.5949406624</c:v>
                </c:pt>
                <c:pt idx="90">
                  <c:v>4.6018280983000004</c:v>
                </c:pt>
                <c:pt idx="91">
                  <c:v>4.6006107329999999</c:v>
                </c:pt>
                <c:pt idx="92">
                  <c:v>4.6047253608999998</c:v>
                </c:pt>
                <c:pt idx="93">
                  <c:v>4.5943374633999996</c:v>
                </c:pt>
                <c:pt idx="94">
                  <c:v>4.5881271361999998</c:v>
                </c:pt>
                <c:pt idx="95">
                  <c:v>4.5950298308999997</c:v>
                </c:pt>
                <c:pt idx="96">
                  <c:v>4.5815272331000001</c:v>
                </c:pt>
                <c:pt idx="97">
                  <c:v>4.5916028022999997</c:v>
                </c:pt>
                <c:pt idx="98">
                  <c:v>4.5780639648000001</c:v>
                </c:pt>
                <c:pt idx="99">
                  <c:v>4.5925741196000001</c:v>
                </c:pt>
                <c:pt idx="100">
                  <c:v>4.5852994918999999</c:v>
                </c:pt>
                <c:pt idx="101">
                  <c:v>4.5823154448999999</c:v>
                </c:pt>
                <c:pt idx="102">
                  <c:v>4.5750780106000004</c:v>
                </c:pt>
                <c:pt idx="103">
                  <c:v>4.5769028664000002</c:v>
                </c:pt>
                <c:pt idx="104">
                  <c:v>4.5860867499999998</c:v>
                </c:pt>
                <c:pt idx="105">
                  <c:v>4.5808949471</c:v>
                </c:pt>
                <c:pt idx="106">
                  <c:v>4.5849938393</c:v>
                </c:pt>
                <c:pt idx="107">
                  <c:v>4.5768995285000003</c:v>
                </c:pt>
                <c:pt idx="108">
                  <c:v>4.5742616652999999</c:v>
                </c:pt>
                <c:pt idx="109">
                  <c:v>4.5706696510000002</c:v>
                </c:pt>
                <c:pt idx="110">
                  <c:v>4.5784316062999997</c:v>
                </c:pt>
                <c:pt idx="111">
                  <c:v>4.5740084648000003</c:v>
                </c:pt>
                <c:pt idx="112">
                  <c:v>4.5708503722999998</c:v>
                </c:pt>
                <c:pt idx="113">
                  <c:v>4.5681262016000002</c:v>
                </c:pt>
                <c:pt idx="114">
                  <c:v>4.5702791213999996</c:v>
                </c:pt>
                <c:pt idx="115">
                  <c:v>4.5711011887000002</c:v>
                </c:pt>
                <c:pt idx="116">
                  <c:v>4.5726022720000001</c:v>
                </c:pt>
                <c:pt idx="117">
                  <c:v>4.5604739188999996</c:v>
                </c:pt>
                <c:pt idx="118">
                  <c:v>4.5651192665</c:v>
                </c:pt>
                <c:pt idx="119">
                  <c:v>4.5628476142999999</c:v>
                </c:pt>
                <c:pt idx="120">
                  <c:v>4.5711140632999996</c:v>
                </c:pt>
                <c:pt idx="121">
                  <c:v>4.5506753921999996</c:v>
                </c:pt>
                <c:pt idx="122">
                  <c:v>4.5625972747999999</c:v>
                </c:pt>
                <c:pt idx="123">
                  <c:v>4.558494091</c:v>
                </c:pt>
                <c:pt idx="124">
                  <c:v>4.5594482422000002</c:v>
                </c:pt>
                <c:pt idx="125">
                  <c:v>4.5539674759000004</c:v>
                </c:pt>
                <c:pt idx="126">
                  <c:v>4.5528478622000002</c:v>
                </c:pt>
                <c:pt idx="127">
                  <c:v>4.5623493195</c:v>
                </c:pt>
                <c:pt idx="128">
                  <c:v>4.5478415489000001</c:v>
                </c:pt>
                <c:pt idx="129">
                  <c:v>4.5500888823999999</c:v>
                </c:pt>
                <c:pt idx="130">
                  <c:v>4.5519914627000002</c:v>
                </c:pt>
                <c:pt idx="131">
                  <c:v>4.5460381508000003</c:v>
                </c:pt>
                <c:pt idx="132">
                  <c:v>4.5553913116000002</c:v>
                </c:pt>
                <c:pt idx="133">
                  <c:v>4.5579981804000003</c:v>
                </c:pt>
                <c:pt idx="134">
                  <c:v>4.5535941123999999</c:v>
                </c:pt>
                <c:pt idx="135">
                  <c:v>4.5505471230000003</c:v>
                </c:pt>
                <c:pt idx="136">
                  <c:v>4.5510926246999999</c:v>
                </c:pt>
                <c:pt idx="137">
                  <c:v>4.5659775733999997</c:v>
                </c:pt>
                <c:pt idx="138">
                  <c:v>4.5560107231</c:v>
                </c:pt>
                <c:pt idx="139">
                  <c:v>4.5501766205000003</c:v>
                </c:pt>
                <c:pt idx="140">
                  <c:v>4.5558633803999999</c:v>
                </c:pt>
                <c:pt idx="141">
                  <c:v>4.5570821761999998</c:v>
                </c:pt>
                <c:pt idx="142">
                  <c:v>4.5493326187000003</c:v>
                </c:pt>
                <c:pt idx="143">
                  <c:v>4.5537953376999996</c:v>
                </c:pt>
                <c:pt idx="144">
                  <c:v>4.5539560318000003</c:v>
                </c:pt>
                <c:pt idx="145">
                  <c:v>4.5444922446999998</c:v>
                </c:pt>
                <c:pt idx="146">
                  <c:v>4.5548090935000003</c:v>
                </c:pt>
                <c:pt idx="147">
                  <c:v>4.5453453063999998</c:v>
                </c:pt>
                <c:pt idx="148">
                  <c:v>4.5451793671000003</c:v>
                </c:pt>
                <c:pt idx="149">
                  <c:v>4.5510087012999998</c:v>
                </c:pt>
                <c:pt idx="150">
                  <c:v>4.5469465256000001</c:v>
                </c:pt>
                <c:pt idx="151">
                  <c:v>4.5558938979999999</c:v>
                </c:pt>
                <c:pt idx="152">
                  <c:v>4.5497965812999999</c:v>
                </c:pt>
                <c:pt idx="153">
                  <c:v>4.5436668396000002</c:v>
                </c:pt>
                <c:pt idx="154">
                  <c:v>4.5438632964999996</c:v>
                </c:pt>
                <c:pt idx="155">
                  <c:v>4.5285472870000003</c:v>
                </c:pt>
                <c:pt idx="156">
                  <c:v>4.5439682007000002</c:v>
                </c:pt>
                <c:pt idx="157">
                  <c:v>4.5422534942999997</c:v>
                </c:pt>
                <c:pt idx="158">
                  <c:v>4.5394821167000003</c:v>
                </c:pt>
                <c:pt idx="159">
                  <c:v>4.5466976166000004</c:v>
                </c:pt>
                <c:pt idx="160">
                  <c:v>4.5454335212999997</c:v>
                </c:pt>
                <c:pt idx="161">
                  <c:v>4.5414695739999997</c:v>
                </c:pt>
                <c:pt idx="162">
                  <c:v>4.5427179336999997</c:v>
                </c:pt>
                <c:pt idx="163">
                  <c:v>4.5453791617999997</c:v>
                </c:pt>
                <c:pt idx="164">
                  <c:v>4.5300507545000004</c:v>
                </c:pt>
                <c:pt idx="165">
                  <c:v>4.5367364882999999</c:v>
                </c:pt>
                <c:pt idx="166">
                  <c:v>4.5413827896000001</c:v>
                </c:pt>
                <c:pt idx="167">
                  <c:v>4.5255799294000001</c:v>
                </c:pt>
                <c:pt idx="168">
                  <c:v>4.5360646247999998</c:v>
                </c:pt>
                <c:pt idx="169">
                  <c:v>4.5366115569999996</c:v>
                </c:pt>
                <c:pt idx="170">
                  <c:v>4.5371603966</c:v>
                </c:pt>
                <c:pt idx="171">
                  <c:v>4.5348806380999998</c:v>
                </c:pt>
                <c:pt idx="172">
                  <c:v>4.5349802970999997</c:v>
                </c:pt>
                <c:pt idx="173">
                  <c:v>4.5386252403</c:v>
                </c:pt>
                <c:pt idx="174">
                  <c:v>4.5389156342000003</c:v>
                </c:pt>
                <c:pt idx="175">
                  <c:v>4.5310626029999996</c:v>
                </c:pt>
                <c:pt idx="176">
                  <c:v>4.5314569472999997</c:v>
                </c:pt>
                <c:pt idx="177">
                  <c:v>4.5335988998000003</c:v>
                </c:pt>
                <c:pt idx="178">
                  <c:v>4.5349168776999997</c:v>
                </c:pt>
                <c:pt idx="179">
                  <c:v>4.5268530845999999</c:v>
                </c:pt>
                <c:pt idx="180">
                  <c:v>4.5247530937000002</c:v>
                </c:pt>
                <c:pt idx="181">
                  <c:v>4.5374236107000003</c:v>
                </c:pt>
                <c:pt idx="182">
                  <c:v>4.5241885184999999</c:v>
                </c:pt>
                <c:pt idx="183">
                  <c:v>4.5354843139999996</c:v>
                </c:pt>
                <c:pt idx="184">
                  <c:v>4.5328960419</c:v>
                </c:pt>
                <c:pt idx="185">
                  <c:v>4.5344009399000003</c:v>
                </c:pt>
                <c:pt idx="186">
                  <c:v>4.5268578529000001</c:v>
                </c:pt>
                <c:pt idx="187">
                  <c:v>4.5282206535</c:v>
                </c:pt>
                <c:pt idx="188">
                  <c:v>4.5203685760000001</c:v>
                </c:pt>
                <c:pt idx="189">
                  <c:v>4.5221529007000001</c:v>
                </c:pt>
                <c:pt idx="190">
                  <c:v>4.5275692940000001</c:v>
                </c:pt>
                <c:pt idx="191">
                  <c:v>4.5301985740999999</c:v>
                </c:pt>
                <c:pt idx="192">
                  <c:v>4.5237879753000003</c:v>
                </c:pt>
                <c:pt idx="193">
                  <c:v>4.5182847976999998</c:v>
                </c:pt>
                <c:pt idx="194">
                  <c:v>4.5222268105000003</c:v>
                </c:pt>
                <c:pt idx="195">
                  <c:v>4.5219964981</c:v>
                </c:pt>
                <c:pt idx="196">
                  <c:v>4.5228724480000002</c:v>
                </c:pt>
                <c:pt idx="197">
                  <c:v>4.5207610130000004</c:v>
                </c:pt>
                <c:pt idx="198">
                  <c:v>4.5233693122999998</c:v>
                </c:pt>
                <c:pt idx="199">
                  <c:v>4.5086746216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BC-42B3-879C-EE65643D5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636367"/>
        <c:axId val="29637199"/>
      </c:lineChart>
      <c:catAx>
        <c:axId val="2963636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9637199"/>
        <c:crosses val="autoZero"/>
        <c:auto val="1"/>
        <c:lblAlgn val="ctr"/>
        <c:lblOffset val="100"/>
        <c:noMultiLvlLbl val="0"/>
      </c:catAx>
      <c:valAx>
        <c:axId val="29637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9636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PPG89</a:t>
            </a:r>
            <a:endParaRPr lang="zh-TW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'[PPG89.csv]PPG89'!$A$1:$GR$1</c:f>
              <c:numCache>
                <c:formatCode>General</c:formatCode>
                <c:ptCount val="200"/>
                <c:pt idx="0">
                  <c:v>4.4021005630000003</c:v>
                </c:pt>
                <c:pt idx="1">
                  <c:v>4.3953814507000004</c:v>
                </c:pt>
                <c:pt idx="2">
                  <c:v>4.4002494812000004</c:v>
                </c:pt>
                <c:pt idx="3">
                  <c:v>4.4000487328000002</c:v>
                </c:pt>
                <c:pt idx="4">
                  <c:v>4.4015069008000003</c:v>
                </c:pt>
                <c:pt idx="5">
                  <c:v>4.4067339897000002</c:v>
                </c:pt>
                <c:pt idx="6">
                  <c:v>4.3995928763999999</c:v>
                </c:pt>
                <c:pt idx="7">
                  <c:v>4.3908948898000002</c:v>
                </c:pt>
                <c:pt idx="8">
                  <c:v>4.4016633034000003</c:v>
                </c:pt>
                <c:pt idx="9">
                  <c:v>4.4000983238</c:v>
                </c:pt>
                <c:pt idx="10">
                  <c:v>4.3821759224000001</c:v>
                </c:pt>
                <c:pt idx="11">
                  <c:v>4.4006857871999996</c:v>
                </c:pt>
                <c:pt idx="12">
                  <c:v>4.3910093307000002</c:v>
                </c:pt>
                <c:pt idx="13">
                  <c:v>4.3916907309999997</c:v>
                </c:pt>
                <c:pt idx="14">
                  <c:v>4.3969626427000001</c:v>
                </c:pt>
                <c:pt idx="15">
                  <c:v>4.3895740509000003</c:v>
                </c:pt>
                <c:pt idx="16">
                  <c:v>4.3825192451000001</c:v>
                </c:pt>
                <c:pt idx="17">
                  <c:v>4.3868317603999998</c:v>
                </c:pt>
                <c:pt idx="18">
                  <c:v>4.3909759520999998</c:v>
                </c:pt>
                <c:pt idx="19">
                  <c:v>4.3747820853999997</c:v>
                </c:pt>
                <c:pt idx="20">
                  <c:v>4.3780913352999997</c:v>
                </c:pt>
                <c:pt idx="21">
                  <c:v>4.3804759978999996</c:v>
                </c:pt>
                <c:pt idx="22">
                  <c:v>4.3821763991999996</c:v>
                </c:pt>
                <c:pt idx="23">
                  <c:v>4.3847422600000003</c:v>
                </c:pt>
                <c:pt idx="24">
                  <c:v>4.3695964813000003</c:v>
                </c:pt>
                <c:pt idx="25">
                  <c:v>4.3727178573999996</c:v>
                </c:pt>
                <c:pt idx="26">
                  <c:v>4.3707470894</c:v>
                </c:pt>
                <c:pt idx="27">
                  <c:v>4.3789730071999999</c:v>
                </c:pt>
                <c:pt idx="28">
                  <c:v>4.3736958503999999</c:v>
                </c:pt>
                <c:pt idx="29">
                  <c:v>4.3756566047999996</c:v>
                </c:pt>
                <c:pt idx="30">
                  <c:v>4.3760318755999998</c:v>
                </c:pt>
                <c:pt idx="31">
                  <c:v>4.3645319939</c:v>
                </c:pt>
                <c:pt idx="32">
                  <c:v>4.3675074577000004</c:v>
                </c:pt>
                <c:pt idx="33">
                  <c:v>4.3712272643999999</c:v>
                </c:pt>
                <c:pt idx="34">
                  <c:v>4.3782873153999997</c:v>
                </c:pt>
                <c:pt idx="35">
                  <c:v>4.3718848228000002</c:v>
                </c:pt>
                <c:pt idx="36">
                  <c:v>4.3684864043999996</c:v>
                </c:pt>
                <c:pt idx="37">
                  <c:v>4.3713703156000001</c:v>
                </c:pt>
                <c:pt idx="38">
                  <c:v>4.3690552710999997</c:v>
                </c:pt>
                <c:pt idx="39">
                  <c:v>4.3741722107000003</c:v>
                </c:pt>
                <c:pt idx="40">
                  <c:v>4.3765797615000004</c:v>
                </c:pt>
                <c:pt idx="41">
                  <c:v>4.3727502823000002</c:v>
                </c:pt>
                <c:pt idx="42">
                  <c:v>4.3739686011999996</c:v>
                </c:pt>
                <c:pt idx="43">
                  <c:v>4.3736534119000003</c:v>
                </c:pt>
                <c:pt idx="44">
                  <c:v>4.3617234229999999</c:v>
                </c:pt>
                <c:pt idx="45">
                  <c:v>4.3689312935000002</c:v>
                </c:pt>
                <c:pt idx="46">
                  <c:v>4.3707480430999999</c:v>
                </c:pt>
                <c:pt idx="47">
                  <c:v>4.3667225837999997</c:v>
                </c:pt>
                <c:pt idx="48">
                  <c:v>4.3776063918999997</c:v>
                </c:pt>
                <c:pt idx="49">
                  <c:v>4.3760647773999999</c:v>
                </c:pt>
                <c:pt idx="50">
                  <c:v>4.3728322982999996</c:v>
                </c:pt>
                <c:pt idx="51">
                  <c:v>4.3621377944999997</c:v>
                </c:pt>
                <c:pt idx="52">
                  <c:v>4.3649129868000003</c:v>
                </c:pt>
                <c:pt idx="53">
                  <c:v>4.3694286346000002</c:v>
                </c:pt>
                <c:pt idx="54">
                  <c:v>4.3696756363000002</c:v>
                </c:pt>
                <c:pt idx="55">
                  <c:v>4.3659286498999998</c:v>
                </c:pt>
                <c:pt idx="56">
                  <c:v>4.3667178154000004</c:v>
                </c:pt>
                <c:pt idx="57">
                  <c:v>4.3735551833999997</c:v>
                </c:pt>
                <c:pt idx="58">
                  <c:v>4.3628773689000004</c:v>
                </c:pt>
                <c:pt idx="59">
                  <c:v>4.3731236457999998</c:v>
                </c:pt>
                <c:pt idx="60">
                  <c:v>4.3595180511000002</c:v>
                </c:pt>
                <c:pt idx="61">
                  <c:v>4.3614253997999999</c:v>
                </c:pt>
                <c:pt idx="62">
                  <c:v>4.3646621703999999</c:v>
                </c:pt>
                <c:pt idx="63">
                  <c:v>4.3624219893999996</c:v>
                </c:pt>
                <c:pt idx="64">
                  <c:v>4.3598794937000003</c:v>
                </c:pt>
                <c:pt idx="65">
                  <c:v>4.3649454116999999</c:v>
                </c:pt>
                <c:pt idx="66">
                  <c:v>4.3634819984000002</c:v>
                </c:pt>
                <c:pt idx="67">
                  <c:v>4.3560171127</c:v>
                </c:pt>
                <c:pt idx="68">
                  <c:v>4.3608222008000004</c:v>
                </c:pt>
                <c:pt idx="69">
                  <c:v>4.3521065712000002</c:v>
                </c:pt>
                <c:pt idx="70">
                  <c:v>4.3595619202</c:v>
                </c:pt>
                <c:pt idx="71">
                  <c:v>4.3571081161</c:v>
                </c:pt>
                <c:pt idx="72">
                  <c:v>4.3564810752999996</c:v>
                </c:pt>
                <c:pt idx="73">
                  <c:v>4.3513979911999998</c:v>
                </c:pt>
                <c:pt idx="74">
                  <c:v>4.3501696586999996</c:v>
                </c:pt>
                <c:pt idx="75">
                  <c:v>4.3645524979000001</c:v>
                </c:pt>
                <c:pt idx="76">
                  <c:v>4.3609485626</c:v>
                </c:pt>
                <c:pt idx="77">
                  <c:v>4.3630857468000004</c:v>
                </c:pt>
                <c:pt idx="78">
                  <c:v>4.3464007377999998</c:v>
                </c:pt>
                <c:pt idx="79">
                  <c:v>4.3466453551999997</c:v>
                </c:pt>
                <c:pt idx="80">
                  <c:v>4.3541302680999996</c:v>
                </c:pt>
                <c:pt idx="81">
                  <c:v>4.3593392372000004</c:v>
                </c:pt>
                <c:pt idx="82">
                  <c:v>4.3543996811000003</c:v>
                </c:pt>
                <c:pt idx="83">
                  <c:v>4.3600301743000003</c:v>
                </c:pt>
                <c:pt idx="84">
                  <c:v>4.3519887924000002</c:v>
                </c:pt>
                <c:pt idx="85">
                  <c:v>4.3617610931000002</c:v>
                </c:pt>
                <c:pt idx="86">
                  <c:v>4.3636846542000001</c:v>
                </c:pt>
                <c:pt idx="87">
                  <c:v>4.3575749397000001</c:v>
                </c:pt>
                <c:pt idx="88">
                  <c:v>4.3632540703</c:v>
                </c:pt>
                <c:pt idx="89">
                  <c:v>4.3498749733000004</c:v>
                </c:pt>
                <c:pt idx="90">
                  <c:v>4.3546657562000002</c:v>
                </c:pt>
                <c:pt idx="91">
                  <c:v>4.3570141792000001</c:v>
                </c:pt>
                <c:pt idx="92">
                  <c:v>4.3618397712999997</c:v>
                </c:pt>
                <c:pt idx="93">
                  <c:v>4.3576064109999999</c:v>
                </c:pt>
                <c:pt idx="94">
                  <c:v>4.3559994698000004</c:v>
                </c:pt>
                <c:pt idx="95">
                  <c:v>4.3534226417999999</c:v>
                </c:pt>
                <c:pt idx="96">
                  <c:v>4.3659615516999999</c:v>
                </c:pt>
                <c:pt idx="97">
                  <c:v>4.3501391410999997</c:v>
                </c:pt>
                <c:pt idx="98">
                  <c:v>4.3548254967000002</c:v>
                </c:pt>
                <c:pt idx="99">
                  <c:v>4.3649473189999997</c:v>
                </c:pt>
                <c:pt idx="100">
                  <c:v>4.3598012924000002</c:v>
                </c:pt>
                <c:pt idx="101">
                  <c:v>4.3583755492999998</c:v>
                </c:pt>
                <c:pt idx="102">
                  <c:v>4.3559551239000003</c:v>
                </c:pt>
                <c:pt idx="103">
                  <c:v>4.3582863808000001</c:v>
                </c:pt>
                <c:pt idx="104">
                  <c:v>4.3582191466999998</c:v>
                </c:pt>
                <c:pt idx="105">
                  <c:v>4.3574876785000001</c:v>
                </c:pt>
                <c:pt idx="106">
                  <c:v>4.3528146744000002</c:v>
                </c:pt>
                <c:pt idx="107">
                  <c:v>4.3548059464</c:v>
                </c:pt>
                <c:pt idx="108">
                  <c:v>4.3632454872000004</c:v>
                </c:pt>
                <c:pt idx="109">
                  <c:v>4.3573384285000003</c:v>
                </c:pt>
                <c:pt idx="110">
                  <c:v>4.3551516533000001</c:v>
                </c:pt>
                <c:pt idx="111">
                  <c:v>4.3484177589000002</c:v>
                </c:pt>
                <c:pt idx="112">
                  <c:v>4.3503088951000004</c:v>
                </c:pt>
                <c:pt idx="113">
                  <c:v>4.3571486472999998</c:v>
                </c:pt>
                <c:pt idx="114">
                  <c:v>4.3643617629999998</c:v>
                </c:pt>
                <c:pt idx="115">
                  <c:v>4.3543958664</c:v>
                </c:pt>
                <c:pt idx="116">
                  <c:v>4.3466529846000004</c:v>
                </c:pt>
                <c:pt idx="117">
                  <c:v>4.3601441382999999</c:v>
                </c:pt>
                <c:pt idx="118">
                  <c:v>4.3620953560000002</c:v>
                </c:pt>
                <c:pt idx="119">
                  <c:v>4.3680992125999998</c:v>
                </c:pt>
                <c:pt idx="120">
                  <c:v>4.3483624458000003</c:v>
                </c:pt>
                <c:pt idx="121">
                  <c:v>4.3524880409</c:v>
                </c:pt>
                <c:pt idx="122">
                  <c:v>4.3550367354999997</c:v>
                </c:pt>
                <c:pt idx="123">
                  <c:v>4.3582539558000004</c:v>
                </c:pt>
                <c:pt idx="124">
                  <c:v>4.3609404563999998</c:v>
                </c:pt>
                <c:pt idx="125">
                  <c:v>4.3533382416000004</c:v>
                </c:pt>
                <c:pt idx="126">
                  <c:v>4.3581647872999998</c:v>
                </c:pt>
                <c:pt idx="127">
                  <c:v>4.3668475150999999</c:v>
                </c:pt>
                <c:pt idx="128">
                  <c:v>4.3598828316000002</c:v>
                </c:pt>
                <c:pt idx="129">
                  <c:v>4.3659548759</c:v>
                </c:pt>
                <c:pt idx="130">
                  <c:v>4.3551826477000004</c:v>
                </c:pt>
                <c:pt idx="131">
                  <c:v>4.3685483932000002</c:v>
                </c:pt>
                <c:pt idx="132">
                  <c:v>4.3656859397999996</c:v>
                </c:pt>
                <c:pt idx="133">
                  <c:v>4.3713579178000002</c:v>
                </c:pt>
                <c:pt idx="134">
                  <c:v>4.3648314476000003</c:v>
                </c:pt>
                <c:pt idx="135">
                  <c:v>4.3569521904000004</c:v>
                </c:pt>
                <c:pt idx="136">
                  <c:v>4.3684158325000002</c:v>
                </c:pt>
                <c:pt idx="137">
                  <c:v>4.3641958237000003</c:v>
                </c:pt>
                <c:pt idx="138">
                  <c:v>4.3711347580000002</c:v>
                </c:pt>
                <c:pt idx="139">
                  <c:v>4.3567142487000003</c:v>
                </c:pt>
                <c:pt idx="140">
                  <c:v>4.3654298781999996</c:v>
                </c:pt>
                <c:pt idx="141">
                  <c:v>4.3619947433000004</c:v>
                </c:pt>
                <c:pt idx="142">
                  <c:v>4.3698186873999996</c:v>
                </c:pt>
                <c:pt idx="143">
                  <c:v>4.3596382141000003</c:v>
                </c:pt>
                <c:pt idx="144">
                  <c:v>4.3602113724000002</c:v>
                </c:pt>
                <c:pt idx="145">
                  <c:v>4.3603396416000004</c:v>
                </c:pt>
                <c:pt idx="146">
                  <c:v>4.3602871895000002</c:v>
                </c:pt>
                <c:pt idx="147">
                  <c:v>4.3699941635000004</c:v>
                </c:pt>
                <c:pt idx="148">
                  <c:v>4.3621768951000002</c:v>
                </c:pt>
                <c:pt idx="149">
                  <c:v>4.3517155647000001</c:v>
                </c:pt>
                <c:pt idx="150">
                  <c:v>4.3673191071000002</c:v>
                </c:pt>
                <c:pt idx="151">
                  <c:v>4.3595504760999999</c:v>
                </c:pt>
                <c:pt idx="152">
                  <c:v>4.3606686591999999</c:v>
                </c:pt>
                <c:pt idx="153">
                  <c:v>4.3571839333</c:v>
                </c:pt>
                <c:pt idx="154">
                  <c:v>4.3566570281999999</c:v>
                </c:pt>
                <c:pt idx="155">
                  <c:v>4.3594875336000003</c:v>
                </c:pt>
                <c:pt idx="156">
                  <c:v>4.3589653969000004</c:v>
                </c:pt>
                <c:pt idx="157">
                  <c:v>4.3541417121999997</c:v>
                </c:pt>
                <c:pt idx="158">
                  <c:v>4.3493938445999998</c:v>
                </c:pt>
                <c:pt idx="159">
                  <c:v>4.3522672653000001</c:v>
                </c:pt>
                <c:pt idx="160">
                  <c:v>4.3583211898999998</c:v>
                </c:pt>
                <c:pt idx="161">
                  <c:v>4.3612451552999998</c:v>
                </c:pt>
                <c:pt idx="162">
                  <c:v>4.3549466133000001</c:v>
                </c:pt>
                <c:pt idx="163">
                  <c:v>4.3726296424999997</c:v>
                </c:pt>
                <c:pt idx="164">
                  <c:v>4.3538641929999997</c:v>
                </c:pt>
                <c:pt idx="165">
                  <c:v>4.3733320235999997</c:v>
                </c:pt>
                <c:pt idx="166">
                  <c:v>4.3543496132000001</c:v>
                </c:pt>
                <c:pt idx="167">
                  <c:v>4.3522968292000002</c:v>
                </c:pt>
                <c:pt idx="168">
                  <c:v>4.3547883034000003</c:v>
                </c:pt>
                <c:pt idx="169">
                  <c:v>4.3643903732</c:v>
                </c:pt>
                <c:pt idx="170">
                  <c:v>4.3641667365999997</c:v>
                </c:pt>
                <c:pt idx="171">
                  <c:v>4.3578310013000001</c:v>
                </c:pt>
                <c:pt idx="172">
                  <c:v>4.3564867972999997</c:v>
                </c:pt>
                <c:pt idx="173">
                  <c:v>4.3639497757000001</c:v>
                </c:pt>
                <c:pt idx="174">
                  <c:v>4.3610925674000001</c:v>
                </c:pt>
                <c:pt idx="175">
                  <c:v>4.3590412140000003</c:v>
                </c:pt>
                <c:pt idx="176">
                  <c:v>4.3508849143999999</c:v>
                </c:pt>
                <c:pt idx="177">
                  <c:v>4.3659715651999997</c:v>
                </c:pt>
                <c:pt idx="178">
                  <c:v>4.3551359177000002</c:v>
                </c:pt>
                <c:pt idx="179">
                  <c:v>4.3633952140999996</c:v>
                </c:pt>
                <c:pt idx="180">
                  <c:v>4.3619804381999998</c:v>
                </c:pt>
                <c:pt idx="181">
                  <c:v>4.3572635651000002</c:v>
                </c:pt>
                <c:pt idx="182">
                  <c:v>4.3670415878000002</c:v>
                </c:pt>
                <c:pt idx="183">
                  <c:v>4.3628001213000003</c:v>
                </c:pt>
                <c:pt idx="184">
                  <c:v>4.3556313514999996</c:v>
                </c:pt>
                <c:pt idx="185">
                  <c:v>4.3526911736000002</c:v>
                </c:pt>
                <c:pt idx="186">
                  <c:v>4.3439760207999996</c:v>
                </c:pt>
                <c:pt idx="187">
                  <c:v>4.3528032303000002</c:v>
                </c:pt>
                <c:pt idx="188">
                  <c:v>4.3607521056999996</c:v>
                </c:pt>
                <c:pt idx="189">
                  <c:v>4.3610639571999998</c:v>
                </c:pt>
                <c:pt idx="190">
                  <c:v>4.3539609909000001</c:v>
                </c:pt>
                <c:pt idx="191">
                  <c:v>4.3531761169000003</c:v>
                </c:pt>
                <c:pt idx="192">
                  <c:v>4.3567295073999999</c:v>
                </c:pt>
                <c:pt idx="193">
                  <c:v>4.3663382530000003</c:v>
                </c:pt>
                <c:pt idx="194">
                  <c:v>4.3526315688999997</c:v>
                </c:pt>
                <c:pt idx="195">
                  <c:v>4.3540925980000003</c:v>
                </c:pt>
                <c:pt idx="196">
                  <c:v>4.3507142067000002</c:v>
                </c:pt>
                <c:pt idx="197">
                  <c:v>4.3586783409000001</c:v>
                </c:pt>
                <c:pt idx="198">
                  <c:v>4.3563971519000004</c:v>
                </c:pt>
                <c:pt idx="199">
                  <c:v>4.3461847305000001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6D-4170-89CA-EDA91F282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4570047"/>
        <c:axId val="254562975"/>
      </c:lineChart>
      <c:catAx>
        <c:axId val="25457004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54562975"/>
        <c:crosses val="autoZero"/>
        <c:auto val="1"/>
        <c:lblAlgn val="ctr"/>
        <c:lblOffset val="100"/>
        <c:noMultiLvlLbl val="0"/>
      </c:catAx>
      <c:valAx>
        <c:axId val="25456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54570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PPG91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'PPG91'!$A$1:$GR$1</c:f>
              <c:numCache>
                <c:formatCode>General</c:formatCode>
                <c:ptCount val="200"/>
                <c:pt idx="0">
                  <c:v>4.5299940109000003</c:v>
                </c:pt>
                <c:pt idx="1">
                  <c:v>4.5327358245999996</c:v>
                </c:pt>
                <c:pt idx="2">
                  <c:v>4.5313096045999997</c:v>
                </c:pt>
                <c:pt idx="3">
                  <c:v>4.5294675826999997</c:v>
                </c:pt>
                <c:pt idx="4">
                  <c:v>4.5251588821000004</c:v>
                </c:pt>
                <c:pt idx="5">
                  <c:v>4.5353617668000004</c:v>
                </c:pt>
                <c:pt idx="6">
                  <c:v>4.5316672325000003</c:v>
                </c:pt>
                <c:pt idx="7">
                  <c:v>4.5251684188999999</c:v>
                </c:pt>
                <c:pt idx="8">
                  <c:v>4.5222353934999999</c:v>
                </c:pt>
                <c:pt idx="9">
                  <c:v>4.5236515999</c:v>
                </c:pt>
                <c:pt idx="10">
                  <c:v>4.5330934525000002</c:v>
                </c:pt>
                <c:pt idx="11">
                  <c:v>4.5221443175999996</c:v>
                </c:pt>
                <c:pt idx="12">
                  <c:v>4.5211963653999998</c:v>
                </c:pt>
                <c:pt idx="13">
                  <c:v>4.5278067588999997</c:v>
                </c:pt>
                <c:pt idx="14">
                  <c:v>4.5210728644999998</c:v>
                </c:pt>
                <c:pt idx="15">
                  <c:v>4.5208249091999999</c:v>
                </c:pt>
                <c:pt idx="16">
                  <c:v>4.5239672660999997</c:v>
                </c:pt>
                <c:pt idx="17">
                  <c:v>4.5115952492</c:v>
                </c:pt>
                <c:pt idx="18">
                  <c:v>4.5257563590999998</c:v>
                </c:pt>
                <c:pt idx="19">
                  <c:v>4.5125851630999998</c:v>
                </c:pt>
                <c:pt idx="20">
                  <c:v>4.5195207595999998</c:v>
                </c:pt>
                <c:pt idx="21">
                  <c:v>4.5182967186000003</c:v>
                </c:pt>
                <c:pt idx="22">
                  <c:v>4.5232105254999997</c:v>
                </c:pt>
                <c:pt idx="23">
                  <c:v>4.5199747086000004</c:v>
                </c:pt>
                <c:pt idx="24">
                  <c:v>4.5235815048000001</c:v>
                </c:pt>
                <c:pt idx="25">
                  <c:v>4.5156540870999997</c:v>
                </c:pt>
                <c:pt idx="26">
                  <c:v>4.5066323280000002</c:v>
                </c:pt>
                <c:pt idx="27">
                  <c:v>4.5210828780999996</c:v>
                </c:pt>
                <c:pt idx="28">
                  <c:v>4.5230441092999998</c:v>
                </c:pt>
                <c:pt idx="29">
                  <c:v>4.5169239043999996</c:v>
                </c:pt>
                <c:pt idx="30">
                  <c:v>4.5151739119999998</c:v>
                </c:pt>
                <c:pt idx="31">
                  <c:v>4.5191893578000002</c:v>
                </c:pt>
                <c:pt idx="32">
                  <c:v>4.5107479095</c:v>
                </c:pt>
                <c:pt idx="33">
                  <c:v>4.5117292404000002</c:v>
                </c:pt>
                <c:pt idx="34">
                  <c:v>4.5134568214000002</c:v>
                </c:pt>
                <c:pt idx="35">
                  <c:v>4.5077614784</c:v>
                </c:pt>
                <c:pt idx="36">
                  <c:v>4.5157012939000003</c:v>
                </c:pt>
                <c:pt idx="37">
                  <c:v>4.5171699523999997</c:v>
                </c:pt>
                <c:pt idx="38">
                  <c:v>4.5172538756999998</c:v>
                </c:pt>
                <c:pt idx="39">
                  <c:v>4.5123925208999998</c:v>
                </c:pt>
                <c:pt idx="40">
                  <c:v>4.4945812224999999</c:v>
                </c:pt>
                <c:pt idx="41">
                  <c:v>4.5123600960000001</c:v>
                </c:pt>
                <c:pt idx="42">
                  <c:v>4.5147118568</c:v>
                </c:pt>
                <c:pt idx="43">
                  <c:v>4.4992437363000004</c:v>
                </c:pt>
                <c:pt idx="44">
                  <c:v>4.5016589165000003</c:v>
                </c:pt>
                <c:pt idx="45">
                  <c:v>4.5031471251999999</c:v>
                </c:pt>
                <c:pt idx="46">
                  <c:v>4.5037431717</c:v>
                </c:pt>
                <c:pt idx="47">
                  <c:v>4.5053930283000003</c:v>
                </c:pt>
                <c:pt idx="48">
                  <c:v>4.4983410834999997</c:v>
                </c:pt>
                <c:pt idx="49">
                  <c:v>4.5070214271999998</c:v>
                </c:pt>
                <c:pt idx="50">
                  <c:v>4.4976944923</c:v>
                </c:pt>
                <c:pt idx="51">
                  <c:v>4.5106453895999996</c:v>
                </c:pt>
                <c:pt idx="52">
                  <c:v>4.4949188231999999</c:v>
                </c:pt>
                <c:pt idx="53">
                  <c:v>4.4894056320000004</c:v>
                </c:pt>
                <c:pt idx="54">
                  <c:v>4.4998722076000002</c:v>
                </c:pt>
                <c:pt idx="55">
                  <c:v>4.5011792182999999</c:v>
                </c:pt>
                <c:pt idx="56">
                  <c:v>4.4986028670999998</c:v>
                </c:pt>
                <c:pt idx="57">
                  <c:v>4.4895548820000002</c:v>
                </c:pt>
                <c:pt idx="58">
                  <c:v>4.4996447563000004</c:v>
                </c:pt>
                <c:pt idx="59">
                  <c:v>4.4909877777</c:v>
                </c:pt>
                <c:pt idx="60">
                  <c:v>4.4952754973999998</c:v>
                </c:pt>
                <c:pt idx="61">
                  <c:v>4.4937400818000004</c:v>
                </c:pt>
                <c:pt idx="62">
                  <c:v>4.4889125824000002</c:v>
                </c:pt>
                <c:pt idx="63">
                  <c:v>4.4830546378999996</c:v>
                </c:pt>
                <c:pt idx="64">
                  <c:v>4.4829473494999998</c:v>
                </c:pt>
                <c:pt idx="65">
                  <c:v>4.4924545287999997</c:v>
                </c:pt>
                <c:pt idx="66">
                  <c:v>4.4832096100000003</c:v>
                </c:pt>
                <c:pt idx="67">
                  <c:v>4.4857749938999998</c:v>
                </c:pt>
                <c:pt idx="68">
                  <c:v>4.4870014191000003</c:v>
                </c:pt>
                <c:pt idx="69">
                  <c:v>4.4890275001999997</c:v>
                </c:pt>
                <c:pt idx="70">
                  <c:v>4.4852418900000002</c:v>
                </c:pt>
                <c:pt idx="71">
                  <c:v>4.4873476027999999</c:v>
                </c:pt>
                <c:pt idx="72">
                  <c:v>4.4824385642999998</c:v>
                </c:pt>
                <c:pt idx="73">
                  <c:v>4.4872665405000003</c:v>
                </c:pt>
                <c:pt idx="74">
                  <c:v>4.4904589653000002</c:v>
                </c:pt>
                <c:pt idx="75">
                  <c:v>4.4849338531000003</c:v>
                </c:pt>
                <c:pt idx="76">
                  <c:v>4.4844169617</c:v>
                </c:pt>
                <c:pt idx="77">
                  <c:v>4.4801998137999997</c:v>
                </c:pt>
                <c:pt idx="78">
                  <c:v>4.481590271</c:v>
                </c:pt>
                <c:pt idx="79">
                  <c:v>4.4863591194000003</c:v>
                </c:pt>
                <c:pt idx="80">
                  <c:v>4.4960713387000002</c:v>
                </c:pt>
                <c:pt idx="81">
                  <c:v>4.4827551842000002</c:v>
                </c:pt>
                <c:pt idx="82">
                  <c:v>4.4839735030999996</c:v>
                </c:pt>
                <c:pt idx="83">
                  <c:v>4.4769582748000003</c:v>
                </c:pt>
                <c:pt idx="84">
                  <c:v>4.4825839996000001</c:v>
                </c:pt>
                <c:pt idx="85">
                  <c:v>4.4868173598999999</c:v>
                </c:pt>
                <c:pt idx="86">
                  <c:v>4.4870834350999997</c:v>
                </c:pt>
                <c:pt idx="87">
                  <c:v>4.4770445823999996</c:v>
                </c:pt>
                <c:pt idx="88">
                  <c:v>4.4790573120000001</c:v>
                </c:pt>
                <c:pt idx="89">
                  <c:v>4.4847512245000001</c:v>
                </c:pt>
                <c:pt idx="90">
                  <c:v>4.4846153259000001</c:v>
                </c:pt>
                <c:pt idx="91">
                  <c:v>4.4735088347999996</c:v>
                </c:pt>
                <c:pt idx="92">
                  <c:v>4.4763841628999996</c:v>
                </c:pt>
                <c:pt idx="93">
                  <c:v>4.4807415008999998</c:v>
                </c:pt>
                <c:pt idx="94">
                  <c:v>4.4710335731999997</c:v>
                </c:pt>
                <c:pt idx="95">
                  <c:v>4.4805092811999998</c:v>
                </c:pt>
                <c:pt idx="96">
                  <c:v>4.4754977226000001</c:v>
                </c:pt>
                <c:pt idx="97">
                  <c:v>4.4765677451999997</c:v>
                </c:pt>
                <c:pt idx="98">
                  <c:v>4.4707775115999997</c:v>
                </c:pt>
                <c:pt idx="99">
                  <c:v>4.4674901962</c:v>
                </c:pt>
                <c:pt idx="100">
                  <c:v>4.4778819083999997</c:v>
                </c:pt>
                <c:pt idx="101">
                  <c:v>4.4694514275000001</c:v>
                </c:pt>
                <c:pt idx="102">
                  <c:v>4.4659490584999997</c:v>
                </c:pt>
                <c:pt idx="103">
                  <c:v>4.4641237259000004</c:v>
                </c:pt>
                <c:pt idx="104">
                  <c:v>4.4702644347999998</c:v>
                </c:pt>
                <c:pt idx="105">
                  <c:v>4.4693303108000002</c:v>
                </c:pt>
                <c:pt idx="106">
                  <c:v>4.4748110771</c:v>
                </c:pt>
                <c:pt idx="107">
                  <c:v>4.4560198784000002</c:v>
                </c:pt>
                <c:pt idx="108">
                  <c:v>4.4643721580999998</c:v>
                </c:pt>
                <c:pt idx="109">
                  <c:v>4.4560604095</c:v>
                </c:pt>
                <c:pt idx="110">
                  <c:v>4.4611353873999997</c:v>
                </c:pt>
                <c:pt idx="111">
                  <c:v>4.4640684127999997</c:v>
                </c:pt>
                <c:pt idx="112">
                  <c:v>4.4662270546</c:v>
                </c:pt>
                <c:pt idx="113">
                  <c:v>4.4609169959999999</c:v>
                </c:pt>
                <c:pt idx="114">
                  <c:v>4.4607114792000004</c:v>
                </c:pt>
                <c:pt idx="115">
                  <c:v>4.4510507584000001</c:v>
                </c:pt>
                <c:pt idx="116">
                  <c:v>4.4548010826000004</c:v>
                </c:pt>
                <c:pt idx="117">
                  <c:v>4.4484992026999999</c:v>
                </c:pt>
                <c:pt idx="118">
                  <c:v>4.4402055740000002</c:v>
                </c:pt>
                <c:pt idx="119">
                  <c:v>4.4510774611999997</c:v>
                </c:pt>
                <c:pt idx="120">
                  <c:v>4.4540309905999997</c:v>
                </c:pt>
                <c:pt idx="121">
                  <c:v>4.4411859511999996</c:v>
                </c:pt>
                <c:pt idx="122">
                  <c:v>4.4521141051999997</c:v>
                </c:pt>
                <c:pt idx="123">
                  <c:v>4.4395546912999997</c:v>
                </c:pt>
                <c:pt idx="124">
                  <c:v>4.4470958710000001</c:v>
                </c:pt>
                <c:pt idx="125">
                  <c:v>4.4459390640000001</c:v>
                </c:pt>
                <c:pt idx="126">
                  <c:v>4.4461431503000002</c:v>
                </c:pt>
                <c:pt idx="127">
                  <c:v>4.4519867897000003</c:v>
                </c:pt>
                <c:pt idx="128">
                  <c:v>4.4464163780000003</c:v>
                </c:pt>
                <c:pt idx="129">
                  <c:v>4.4379162788000004</c:v>
                </c:pt>
                <c:pt idx="130">
                  <c:v>4.4486231804000003</c:v>
                </c:pt>
                <c:pt idx="131">
                  <c:v>4.4549088477999996</c:v>
                </c:pt>
                <c:pt idx="132">
                  <c:v>4.4446511269000002</c:v>
                </c:pt>
                <c:pt idx="133">
                  <c:v>4.4478983878999996</c:v>
                </c:pt>
                <c:pt idx="134">
                  <c:v>4.4430203437999998</c:v>
                </c:pt>
                <c:pt idx="135">
                  <c:v>4.4448690413999996</c:v>
                </c:pt>
                <c:pt idx="136">
                  <c:v>4.4424362183000001</c:v>
                </c:pt>
                <c:pt idx="137">
                  <c:v>4.4411802292000004</c:v>
                </c:pt>
                <c:pt idx="138">
                  <c:v>4.4497098922999996</c:v>
                </c:pt>
                <c:pt idx="139">
                  <c:v>4.4408144950999997</c:v>
                </c:pt>
                <c:pt idx="140">
                  <c:v>4.4428191185000001</c:v>
                </c:pt>
                <c:pt idx="141">
                  <c:v>4.4372310637999997</c:v>
                </c:pt>
                <c:pt idx="142">
                  <c:v>4.4455080031999996</c:v>
                </c:pt>
                <c:pt idx="143">
                  <c:v>4.4464035034</c:v>
                </c:pt>
                <c:pt idx="144">
                  <c:v>4.4488711357000001</c:v>
                </c:pt>
                <c:pt idx="145">
                  <c:v>4.4443335532999999</c:v>
                </c:pt>
                <c:pt idx="146">
                  <c:v>4.4318728447</c:v>
                </c:pt>
                <c:pt idx="147">
                  <c:v>4.4482688903999996</c:v>
                </c:pt>
                <c:pt idx="148">
                  <c:v>4.4356904029999997</c:v>
                </c:pt>
                <c:pt idx="149">
                  <c:v>4.4418148993999997</c:v>
                </c:pt>
                <c:pt idx="150">
                  <c:v>4.4348711966999996</c:v>
                </c:pt>
                <c:pt idx="151">
                  <c:v>4.4262027740000001</c:v>
                </c:pt>
                <c:pt idx="152">
                  <c:v>4.4214844704000003</c:v>
                </c:pt>
                <c:pt idx="153">
                  <c:v>4.4333100318999996</c:v>
                </c:pt>
                <c:pt idx="154">
                  <c:v>4.4186301230999998</c:v>
                </c:pt>
                <c:pt idx="155">
                  <c:v>4.4270706177000001</c:v>
                </c:pt>
                <c:pt idx="156">
                  <c:v>4.4282021522999999</c:v>
                </c:pt>
                <c:pt idx="157">
                  <c:v>4.4307026863000001</c:v>
                </c:pt>
                <c:pt idx="158">
                  <c:v>4.4292469025000001</c:v>
                </c:pt>
                <c:pt idx="159">
                  <c:v>4.4285364151</c:v>
                </c:pt>
                <c:pt idx="160">
                  <c:v>4.4334897995000002</c:v>
                </c:pt>
                <c:pt idx="161">
                  <c:v>4.4222626686000002</c:v>
                </c:pt>
                <c:pt idx="162">
                  <c:v>4.4246082305999996</c:v>
                </c:pt>
                <c:pt idx="163">
                  <c:v>4.4153914452</c:v>
                </c:pt>
                <c:pt idx="164">
                  <c:v>4.4190435409999997</c:v>
                </c:pt>
                <c:pt idx="165">
                  <c:v>4.4279108046999998</c:v>
                </c:pt>
                <c:pt idx="166">
                  <c:v>4.4184603691</c:v>
                </c:pt>
                <c:pt idx="167">
                  <c:v>4.4235854148999998</c:v>
                </c:pt>
                <c:pt idx="168">
                  <c:v>4.4170346260000004</c:v>
                </c:pt>
                <c:pt idx="169">
                  <c:v>4.4165172576999998</c:v>
                </c:pt>
                <c:pt idx="170">
                  <c:v>4.4266819954000001</c:v>
                </c:pt>
                <c:pt idx="171">
                  <c:v>4.4255819321000001</c:v>
                </c:pt>
                <c:pt idx="172">
                  <c:v>4.4341917037999998</c:v>
                </c:pt>
                <c:pt idx="173">
                  <c:v>4.4359693526999999</c:v>
                </c:pt>
                <c:pt idx="174">
                  <c:v>4.4238314629</c:v>
                </c:pt>
                <c:pt idx="175">
                  <c:v>4.4271521568000001</c:v>
                </c:pt>
                <c:pt idx="176">
                  <c:v>4.4433126449999998</c:v>
                </c:pt>
                <c:pt idx="177">
                  <c:v>4.4209747314000003</c:v>
                </c:pt>
                <c:pt idx="178">
                  <c:v>4.4369592666999997</c:v>
                </c:pt>
                <c:pt idx="179">
                  <c:v>4.4284925461000002</c:v>
                </c:pt>
                <c:pt idx="180">
                  <c:v>4.4286980628999997</c:v>
                </c:pt>
                <c:pt idx="181">
                  <c:v>4.4346380233999998</c:v>
                </c:pt>
                <c:pt idx="182">
                  <c:v>4.4239168167000003</c:v>
                </c:pt>
                <c:pt idx="183">
                  <c:v>4.4369359016000001</c:v>
                </c:pt>
                <c:pt idx="184">
                  <c:v>4.4394955635000004</c:v>
                </c:pt>
                <c:pt idx="185">
                  <c:v>4.4363980293000003</c:v>
                </c:pt>
                <c:pt idx="186">
                  <c:v>4.4355044364999996</c:v>
                </c:pt>
                <c:pt idx="187">
                  <c:v>4.4239888190999999</c:v>
                </c:pt>
                <c:pt idx="188">
                  <c:v>4.4357547759999996</c:v>
                </c:pt>
                <c:pt idx="189">
                  <c:v>4.4409198760999997</c:v>
                </c:pt>
                <c:pt idx="190">
                  <c:v>4.4312496184999999</c:v>
                </c:pt>
                <c:pt idx="191">
                  <c:v>4.4329347610000003</c:v>
                </c:pt>
                <c:pt idx="192">
                  <c:v>4.4402179718000001</c:v>
                </c:pt>
                <c:pt idx="193">
                  <c:v>4.4330010413999998</c:v>
                </c:pt>
                <c:pt idx="194">
                  <c:v>4.4303150176999999</c:v>
                </c:pt>
                <c:pt idx="195">
                  <c:v>4.4195179939000004</c:v>
                </c:pt>
                <c:pt idx="196">
                  <c:v>4.4271693230000002</c:v>
                </c:pt>
                <c:pt idx="197">
                  <c:v>4.4318194388999999</c:v>
                </c:pt>
                <c:pt idx="198">
                  <c:v>4.4366269112000003</c:v>
                </c:pt>
                <c:pt idx="199">
                  <c:v>4.4319400787000003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DF-4BEC-904E-16F846197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0971456"/>
        <c:axId val="2090971872"/>
      </c:lineChart>
      <c:catAx>
        <c:axId val="20909714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0971872"/>
        <c:crosses val="autoZero"/>
        <c:auto val="1"/>
        <c:lblAlgn val="ctr"/>
        <c:lblOffset val="100"/>
        <c:noMultiLvlLbl val="0"/>
      </c:catAx>
      <c:valAx>
        <c:axId val="2090971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097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25DA40-D86D-41A5-B06D-E03CF2E49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119DC2B-AB94-4BE9-B798-8951C9F86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2470C2-B5A3-4817-800B-BD06E366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3C00E2-DFC3-4E01-9264-A0D7B612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7F8DE8-DC78-480E-9AD0-385AD11F9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039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AAF738-BCA6-4492-9E5C-40254A74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F0251E-751D-4FF4-9884-8D919BBCF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F0CA50-6F60-4127-B713-BE9137EDF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C8F03D-55C0-4FCC-99BD-148D258F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20B0CD-7C0A-461B-B975-5A6C501C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56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92BCD88-2FED-47E9-A84B-EE6856D09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2F39C36-3455-48CE-98E3-FCA5C06CF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F4307D-1686-4DDF-B91D-CA2F4092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BB8792-4883-4A84-9135-2A381E02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C07774-FA46-4D28-9F11-5297CAFA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2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0D2320-6E56-4FB4-AE6A-298080DB3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888377-6B45-4AE8-850F-F166F5F65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A63AE4-C841-479B-84F5-FA17204C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1E0FC5-9C4A-4B71-93B5-C65E50847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6219DC-1F63-4C7A-86D8-117912EB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06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EBF47E-A889-4D41-B0D5-F93AF3E4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873B9D-669F-4762-B60C-702F5CA1A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58E4C9-EA32-4F95-81F2-40219BAC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94DA58-5EF6-4372-93C4-8BCE80E6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1C075A-1F7B-42A3-869B-FCB5D6123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43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55F59E-9A51-449A-A173-7AFED484B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416ECC-3540-43C5-87AF-69241C5E6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F3BA581-C30D-4150-9F2C-CC14B0DA2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E0495B2-D10C-4850-8C00-B2A436BC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78707AC-AD81-432C-B340-13995865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1A61A2-E22C-4AFF-805C-7872051E8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84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D61F79-EFED-4C0B-8F8B-700BB951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01FCB7-E5E3-4B69-895C-0EAA2831B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F49D3A3-4F27-49F5-9B72-FD7F86BC6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AC19FEC-06A0-4710-B314-0A5910598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D9399F9-66B2-4167-A8A5-ADDD141A0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95AC56E-B512-40F0-A2AC-B221BD26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F3B145B-5468-49E3-AA8E-6DC39CC6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98412C9-9686-4C63-8660-B496F744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86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65FAD3-258F-4815-9CD3-407685B0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AC8F270-74FA-4BBA-AA82-3B5D5EFD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3F3C7-E43C-40BC-BFE1-3E43D94C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1C6A6D4-3727-480E-BF19-8836C6E6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12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64EF9CE-8312-436B-8E01-AE0FDA25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C9C9557-1DA5-48AC-AD5F-74E06D09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8B6D3D-BA70-4DF6-A231-BAC402E4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77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BC3818-7B63-4FB1-B75B-DF97CD55F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24631F-BD31-4CE0-A85E-948E68241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850F7FE-3390-4A83-AE60-97B64F718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7D0C22-A7D7-44AD-B4EB-7A0C4B41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827C77A-8D76-4662-966D-EE412C95D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4C2C4BE-FA84-432D-8FED-2C6E8AA7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63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F6B477-D810-4586-8375-C62F77C3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41CC98-725D-462C-A324-D630C47EA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496AC6F-031D-46EC-8EC6-328B4885E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F6C6D9C-F221-48DD-B03D-DB9E98D8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DC43AB-8386-4372-8BAA-DE458444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5BDD3B-F425-4DE1-8B2B-5016C303D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13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4456C1F-984A-4413-A27F-87A058FEC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2076EA1-67EB-4FC7-BD03-1BC18D4E8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D1F5AC-302A-4D51-920C-1ADE9B602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0009-929C-4EA1-8B3B-C19C20AEB0A0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3D433E-9C67-4FA1-9A29-1C70406C2B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B2B917-C697-40AA-A645-97D287F82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3DDFB-D39D-4322-BDD3-4CCF8A4C7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934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8C10A0-CC27-4897-981E-39CE5F183A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找出</a:t>
            </a:r>
            <a:r>
              <a:rPr lang="en-US" altLang="zh-TW" dirty="0"/>
              <a:t>PPG</a:t>
            </a:r>
            <a:r>
              <a:rPr lang="zh-TW" altLang="en-US" dirty="0"/>
              <a:t>實驗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05CA136-252E-49EE-ABC1-05D4CD8802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04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D0D7BF8B-C92E-4439-B060-0F06D26287B6}"/>
              </a:ext>
            </a:extLst>
          </p:cNvPr>
          <p:cNvSpPr txBox="1"/>
          <p:nvPr/>
        </p:nvSpPr>
        <p:spPr>
          <a:xfrm>
            <a:off x="3442444" y="2877672"/>
            <a:ext cx="842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食指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7317002-EC6F-4AC0-930E-0D80E83BC2DE}"/>
              </a:ext>
            </a:extLst>
          </p:cNvPr>
          <p:cNvSpPr txBox="1"/>
          <p:nvPr/>
        </p:nvSpPr>
        <p:spPr>
          <a:xfrm>
            <a:off x="7360024" y="2877671"/>
            <a:ext cx="842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中指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386240-7810-4460-A9E5-CFC232C20C41}"/>
              </a:ext>
            </a:extLst>
          </p:cNvPr>
          <p:cNvSpPr txBox="1"/>
          <p:nvPr/>
        </p:nvSpPr>
        <p:spPr>
          <a:xfrm>
            <a:off x="3379691" y="5520479"/>
            <a:ext cx="96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無名指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1776770-0F55-4516-B52C-E764C140B99A}"/>
              </a:ext>
            </a:extLst>
          </p:cNvPr>
          <p:cNvSpPr txBox="1"/>
          <p:nvPr/>
        </p:nvSpPr>
        <p:spPr>
          <a:xfrm>
            <a:off x="7593104" y="5520479"/>
            <a:ext cx="842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拇指</a:t>
            </a:r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E736CFA8-6009-4AE5-9D11-B0C5ACD909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102793"/>
              </p:ext>
            </p:extLst>
          </p:nvPr>
        </p:nvGraphicFramePr>
        <p:xfrm>
          <a:off x="2017057" y="865093"/>
          <a:ext cx="3693459" cy="199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9DFFFAA8-0174-4A97-B654-C01EB26CD6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781654"/>
              </p:ext>
            </p:extLst>
          </p:nvPr>
        </p:nvGraphicFramePr>
        <p:xfrm>
          <a:off x="5934636" y="865093"/>
          <a:ext cx="3693459" cy="193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圖表 7">
            <a:extLst>
              <a:ext uri="{FF2B5EF4-FFF2-40B4-BE49-F238E27FC236}">
                <a16:creationId xmlns:a16="http://schemas.microsoft.com/office/drawing/2014/main" id="{438AF1B1-72D8-4F81-939E-A26A4281AD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090998"/>
              </p:ext>
            </p:extLst>
          </p:nvPr>
        </p:nvGraphicFramePr>
        <p:xfrm>
          <a:off x="2017056" y="3588584"/>
          <a:ext cx="3693459" cy="193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96C2E7A3-BC63-4644-A596-78FBF4AC01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753380"/>
              </p:ext>
            </p:extLst>
          </p:nvPr>
        </p:nvGraphicFramePr>
        <p:xfrm>
          <a:off x="6167716" y="3588584"/>
          <a:ext cx="3693459" cy="193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51B642F8-E1DB-4385-86CE-0E27D304165D}"/>
              </a:ext>
            </a:extLst>
          </p:cNvPr>
          <p:cNvSpPr txBox="1"/>
          <p:nvPr/>
        </p:nvSpPr>
        <p:spPr>
          <a:xfrm>
            <a:off x="430306" y="25997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r>
              <a:rPr lang="zh-TW" altLang="en-US" dirty="0"/>
              <a:t>號機</a:t>
            </a:r>
          </a:p>
        </p:txBody>
      </p:sp>
    </p:spTree>
    <p:extLst>
      <p:ext uri="{BB962C8B-B14F-4D97-AF65-F5344CB8AC3E}">
        <p14:creationId xmlns:p14="http://schemas.microsoft.com/office/powerpoint/2010/main" val="15325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924F852-EB8F-48E9-9D3A-AFF909C3D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032" y="1439917"/>
            <a:ext cx="8871936" cy="499241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F78548F6-7E70-44B7-BBCF-3FABEF7F2FC5}"/>
              </a:ext>
            </a:extLst>
          </p:cNvPr>
          <p:cNvSpPr txBox="1"/>
          <p:nvPr/>
        </p:nvSpPr>
        <p:spPr>
          <a:xfrm>
            <a:off x="536027" y="620110"/>
            <a:ext cx="180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/>
              <a:t>號機</a:t>
            </a:r>
            <a:r>
              <a:rPr lang="en-US" altLang="zh-TW" dirty="0"/>
              <a:t>_</a:t>
            </a:r>
            <a:r>
              <a:rPr lang="zh-TW" altLang="en-US" dirty="0"/>
              <a:t>量測方式</a:t>
            </a:r>
          </a:p>
        </p:txBody>
      </p:sp>
    </p:spTree>
    <p:extLst>
      <p:ext uri="{BB962C8B-B14F-4D97-AF65-F5344CB8AC3E}">
        <p14:creationId xmlns:p14="http://schemas.microsoft.com/office/powerpoint/2010/main" val="330578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8B27B42-7501-452C-A802-C27DBD967F29}"/>
              </a:ext>
            </a:extLst>
          </p:cNvPr>
          <p:cNvSpPr txBox="1"/>
          <p:nvPr/>
        </p:nvSpPr>
        <p:spPr>
          <a:xfrm>
            <a:off x="421337" y="431740"/>
            <a:ext cx="29673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/>
              <a:t>號機</a:t>
            </a:r>
            <a:endParaRPr lang="en-US" altLang="zh-TW" dirty="0"/>
          </a:p>
          <a:p>
            <a:r>
              <a:rPr lang="en-US" altLang="zh-TW" dirty="0"/>
              <a:t>integration time</a:t>
            </a:r>
            <a:r>
              <a:rPr lang="zh-TW" altLang="en-US" dirty="0"/>
              <a:t>：</a:t>
            </a:r>
            <a:r>
              <a:rPr lang="en-US" altLang="zh-TW" dirty="0"/>
              <a:t>10</a:t>
            </a:r>
          </a:p>
          <a:p>
            <a:r>
              <a:rPr lang="en-US" altLang="zh-TW" dirty="0"/>
              <a:t>PPG0 </a:t>
            </a:r>
            <a:r>
              <a:rPr lang="zh-TW" altLang="en-US" dirty="0"/>
              <a:t>全遮</a:t>
            </a:r>
          </a:p>
          <a:p>
            <a:r>
              <a:rPr lang="en-US" altLang="zh-TW" dirty="0"/>
              <a:t>PPG1 </a:t>
            </a:r>
            <a:r>
              <a:rPr lang="zh-TW" altLang="en-US" dirty="0"/>
              <a:t>輕放</a:t>
            </a:r>
          </a:p>
          <a:p>
            <a:r>
              <a:rPr lang="en-US" altLang="zh-TW" dirty="0"/>
              <a:t>PPG2 </a:t>
            </a:r>
            <a:r>
              <a:rPr lang="zh-TW" altLang="en-US" dirty="0"/>
              <a:t>遮內白光</a:t>
            </a:r>
          </a:p>
          <a:p>
            <a:r>
              <a:rPr lang="en-US" altLang="zh-TW" dirty="0"/>
              <a:t>PPG3 </a:t>
            </a:r>
            <a:r>
              <a:rPr lang="zh-TW" altLang="en-US" dirty="0"/>
              <a:t>遮外白光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FDD16A4-9800-4FDF-9259-E018199C8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707" y="1232641"/>
            <a:ext cx="4294106" cy="214705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6DA6AC62-287D-4257-B0FA-5CF3913F4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236" y="1112540"/>
            <a:ext cx="4294106" cy="214705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6870A18-0890-417D-A289-4FA47C2E8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707" y="3533012"/>
            <a:ext cx="4294106" cy="214705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8B289963-0B52-4DCB-A660-08C989B939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236" y="3533012"/>
            <a:ext cx="4294106" cy="214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0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E80FF27-D37C-4ED4-B42C-F57B606B5636}"/>
              </a:ext>
            </a:extLst>
          </p:cNvPr>
          <p:cNvSpPr txBox="1"/>
          <p:nvPr/>
        </p:nvSpPr>
        <p:spPr>
          <a:xfrm>
            <a:off x="485331" y="522665"/>
            <a:ext cx="23935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/>
              <a:t>號機</a:t>
            </a:r>
            <a:endParaRPr lang="en-US" altLang="zh-TW" dirty="0"/>
          </a:p>
          <a:p>
            <a:r>
              <a:rPr lang="zh-TW" altLang="en-US" dirty="0"/>
              <a:t>integration time ：AE(4)</a:t>
            </a:r>
          </a:p>
          <a:p>
            <a:r>
              <a:rPr lang="en-US" altLang="zh-TW" dirty="0"/>
              <a:t>PPG</a:t>
            </a:r>
            <a:r>
              <a:rPr lang="zh-TW" altLang="en-US" dirty="0"/>
              <a:t>4 全遮</a:t>
            </a:r>
          </a:p>
          <a:p>
            <a:r>
              <a:rPr lang="en-US" altLang="zh-TW" dirty="0"/>
              <a:t>PPG</a:t>
            </a:r>
            <a:r>
              <a:rPr lang="zh-TW" altLang="en-US" dirty="0"/>
              <a:t>5 輕放</a:t>
            </a:r>
          </a:p>
          <a:p>
            <a:r>
              <a:rPr lang="en-US" altLang="zh-TW" dirty="0"/>
              <a:t>PPG</a:t>
            </a:r>
            <a:r>
              <a:rPr lang="zh-TW" altLang="en-US" dirty="0"/>
              <a:t>6 遮內白光</a:t>
            </a:r>
          </a:p>
          <a:p>
            <a:r>
              <a:rPr lang="en-US" altLang="zh-TW" dirty="0"/>
              <a:t>PPG</a:t>
            </a:r>
            <a:r>
              <a:rPr lang="zh-TW" altLang="en-US" dirty="0"/>
              <a:t>8 遮外白光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A046A9C-14E6-4D2D-A365-13D5DB6B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060" y="1501583"/>
            <a:ext cx="4383752" cy="219187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D9BAC6E-A80A-48A3-BA3E-DBB196A54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812" y="1501583"/>
            <a:ext cx="4383752" cy="2191876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EDCBF3A6-4899-4955-943E-915A9BEA2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060" y="4143459"/>
            <a:ext cx="4383752" cy="2191876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966472EB-526B-421C-B8C7-A329E48DF6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812" y="4143459"/>
            <a:ext cx="4383752" cy="219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3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75</Words>
  <Application>Microsoft Office PowerPoint</Application>
  <PresentationFormat>寬螢幕</PresentationFormat>
  <Paragraphs>23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佈景主題</vt:lpstr>
      <vt:lpstr>找出PPG實驗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張芮綺</dc:creator>
  <cp:lastModifiedBy>張芮綺</cp:lastModifiedBy>
  <cp:revision>6</cp:revision>
  <dcterms:created xsi:type="dcterms:W3CDTF">2024-12-24T11:20:39Z</dcterms:created>
  <dcterms:modified xsi:type="dcterms:W3CDTF">2024-12-24T14:41:51Z</dcterms:modified>
</cp:coreProperties>
</file>