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4" r:id="rId3"/>
    <p:sldId id="376" r:id="rId4"/>
    <p:sldId id="377" r:id="rId5"/>
    <p:sldId id="378" r:id="rId6"/>
    <p:sldId id="379" r:id="rId7"/>
    <p:sldId id="380" r:id="rId8"/>
    <p:sldId id="381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3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PPG9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'PPG31'!$A$1:$GR$1</c:f>
              <c:numCache>
                <c:formatCode>General</c:formatCode>
                <c:ptCount val="200"/>
                <c:pt idx="0">
                  <c:v>162873.078125</c:v>
                </c:pt>
                <c:pt idx="1">
                  <c:v>163403.984375</c:v>
                </c:pt>
                <c:pt idx="2">
                  <c:v>162846.5</c:v>
                </c:pt>
                <c:pt idx="3">
                  <c:v>162698.640625</c:v>
                </c:pt>
                <c:pt idx="4">
                  <c:v>162957.671875</c:v>
                </c:pt>
                <c:pt idx="5">
                  <c:v>162776.8125</c:v>
                </c:pt>
                <c:pt idx="6">
                  <c:v>162563.34375</c:v>
                </c:pt>
                <c:pt idx="7">
                  <c:v>162706.796875</c:v>
                </c:pt>
                <c:pt idx="8">
                  <c:v>162376.15625</c:v>
                </c:pt>
                <c:pt idx="9">
                  <c:v>162539.9375</c:v>
                </c:pt>
                <c:pt idx="10">
                  <c:v>162692.109375</c:v>
                </c:pt>
                <c:pt idx="11">
                  <c:v>162543.953125</c:v>
                </c:pt>
                <c:pt idx="12">
                  <c:v>162374.671875</c:v>
                </c:pt>
                <c:pt idx="13">
                  <c:v>162468.015625</c:v>
                </c:pt>
                <c:pt idx="14">
                  <c:v>162984.328125</c:v>
                </c:pt>
                <c:pt idx="15">
                  <c:v>162465.53125</c:v>
                </c:pt>
                <c:pt idx="16">
                  <c:v>162634.75</c:v>
                </c:pt>
                <c:pt idx="17">
                  <c:v>162687.796875</c:v>
                </c:pt>
                <c:pt idx="18">
                  <c:v>162757</c:v>
                </c:pt>
                <c:pt idx="19">
                  <c:v>162515.109375</c:v>
                </c:pt>
                <c:pt idx="20">
                  <c:v>162857.296875</c:v>
                </c:pt>
                <c:pt idx="21">
                  <c:v>162803.46875</c:v>
                </c:pt>
                <c:pt idx="22">
                  <c:v>162761.234375</c:v>
                </c:pt>
                <c:pt idx="23">
                  <c:v>162325.28125</c:v>
                </c:pt>
                <c:pt idx="24">
                  <c:v>162213.90625</c:v>
                </c:pt>
                <c:pt idx="25">
                  <c:v>162176.640625</c:v>
                </c:pt>
                <c:pt idx="26">
                  <c:v>162290.578125</c:v>
                </c:pt>
                <c:pt idx="27">
                  <c:v>162190.296875</c:v>
                </c:pt>
                <c:pt idx="28">
                  <c:v>162556.875</c:v>
                </c:pt>
                <c:pt idx="29">
                  <c:v>162565.984375</c:v>
                </c:pt>
                <c:pt idx="30">
                  <c:v>162218.0625</c:v>
                </c:pt>
                <c:pt idx="31">
                  <c:v>162245.046875</c:v>
                </c:pt>
                <c:pt idx="32">
                  <c:v>162413.859375</c:v>
                </c:pt>
                <c:pt idx="33">
                  <c:v>162023.3125</c:v>
                </c:pt>
                <c:pt idx="34">
                  <c:v>162568.875</c:v>
                </c:pt>
                <c:pt idx="35">
                  <c:v>162248.609375</c:v>
                </c:pt>
                <c:pt idx="36">
                  <c:v>162609.59375</c:v>
                </c:pt>
                <c:pt idx="37">
                  <c:v>162185.4375</c:v>
                </c:pt>
                <c:pt idx="38">
                  <c:v>162045.21875</c:v>
                </c:pt>
                <c:pt idx="39">
                  <c:v>161962.859375</c:v>
                </c:pt>
                <c:pt idx="40">
                  <c:v>162264.796875</c:v>
                </c:pt>
                <c:pt idx="41">
                  <c:v>161851.515625</c:v>
                </c:pt>
                <c:pt idx="42">
                  <c:v>162308.359375</c:v>
                </c:pt>
                <c:pt idx="43">
                  <c:v>162179.09375</c:v>
                </c:pt>
                <c:pt idx="44">
                  <c:v>162082.34375</c:v>
                </c:pt>
                <c:pt idx="45">
                  <c:v>162160.953125</c:v>
                </c:pt>
                <c:pt idx="46">
                  <c:v>162377.03125</c:v>
                </c:pt>
                <c:pt idx="47">
                  <c:v>162160.5625</c:v>
                </c:pt>
                <c:pt idx="48">
                  <c:v>162145.5625</c:v>
                </c:pt>
                <c:pt idx="49">
                  <c:v>162300.78125</c:v>
                </c:pt>
                <c:pt idx="50">
                  <c:v>161900.46875</c:v>
                </c:pt>
                <c:pt idx="51">
                  <c:v>162066.421875</c:v>
                </c:pt>
                <c:pt idx="52">
                  <c:v>162183.328125</c:v>
                </c:pt>
                <c:pt idx="53">
                  <c:v>162094.953125</c:v>
                </c:pt>
                <c:pt idx="54">
                  <c:v>162046.515625</c:v>
                </c:pt>
                <c:pt idx="55">
                  <c:v>162241.9375</c:v>
                </c:pt>
                <c:pt idx="56">
                  <c:v>162199.109375</c:v>
                </c:pt>
                <c:pt idx="57">
                  <c:v>162153.0625</c:v>
                </c:pt>
                <c:pt idx="58">
                  <c:v>162231.15625</c:v>
                </c:pt>
                <c:pt idx="59">
                  <c:v>162219.515625</c:v>
                </c:pt>
                <c:pt idx="60">
                  <c:v>162028.609375</c:v>
                </c:pt>
                <c:pt idx="61">
                  <c:v>161969.109375</c:v>
                </c:pt>
                <c:pt idx="62">
                  <c:v>162145.96875</c:v>
                </c:pt>
                <c:pt idx="63">
                  <c:v>161935.34375</c:v>
                </c:pt>
                <c:pt idx="64">
                  <c:v>161913.28125</c:v>
                </c:pt>
                <c:pt idx="65">
                  <c:v>162281.265625</c:v>
                </c:pt>
                <c:pt idx="66">
                  <c:v>162375.09375</c:v>
                </c:pt>
                <c:pt idx="67">
                  <c:v>161943.703125</c:v>
                </c:pt>
                <c:pt idx="68">
                  <c:v>162029.03125</c:v>
                </c:pt>
                <c:pt idx="69">
                  <c:v>161957.953125</c:v>
                </c:pt>
                <c:pt idx="70">
                  <c:v>161937.234375</c:v>
                </c:pt>
                <c:pt idx="71">
                  <c:v>161948.890625</c:v>
                </c:pt>
                <c:pt idx="72">
                  <c:v>161955.328125</c:v>
                </c:pt>
                <c:pt idx="73">
                  <c:v>162340.46875</c:v>
                </c:pt>
                <c:pt idx="74">
                  <c:v>162191.828125</c:v>
                </c:pt>
                <c:pt idx="75">
                  <c:v>161994.59375</c:v>
                </c:pt>
                <c:pt idx="76">
                  <c:v>162097.484375</c:v>
                </c:pt>
                <c:pt idx="77">
                  <c:v>162150.546875</c:v>
                </c:pt>
                <c:pt idx="78">
                  <c:v>162125.828125</c:v>
                </c:pt>
                <c:pt idx="79">
                  <c:v>161988.46875</c:v>
                </c:pt>
                <c:pt idx="80">
                  <c:v>162002.84375</c:v>
                </c:pt>
                <c:pt idx="81">
                  <c:v>162414.953125</c:v>
                </c:pt>
                <c:pt idx="82">
                  <c:v>162188.453125</c:v>
                </c:pt>
                <c:pt idx="83">
                  <c:v>162250.1875</c:v>
                </c:pt>
                <c:pt idx="84">
                  <c:v>162036.75</c:v>
                </c:pt>
                <c:pt idx="85">
                  <c:v>162196.734375</c:v>
                </c:pt>
                <c:pt idx="86">
                  <c:v>162052.28125</c:v>
                </c:pt>
                <c:pt idx="87">
                  <c:v>162437.390625</c:v>
                </c:pt>
                <c:pt idx="88">
                  <c:v>162082.203125</c:v>
                </c:pt>
                <c:pt idx="89">
                  <c:v>161785.96875</c:v>
                </c:pt>
                <c:pt idx="90">
                  <c:v>162210.828125</c:v>
                </c:pt>
                <c:pt idx="91">
                  <c:v>162025.40625</c:v>
                </c:pt>
                <c:pt idx="92">
                  <c:v>162161.921875</c:v>
                </c:pt>
                <c:pt idx="93">
                  <c:v>162029.953125</c:v>
                </c:pt>
                <c:pt idx="94">
                  <c:v>162062.25</c:v>
                </c:pt>
                <c:pt idx="95">
                  <c:v>161882.34375</c:v>
                </c:pt>
                <c:pt idx="96">
                  <c:v>161833.6875</c:v>
                </c:pt>
                <c:pt idx="97">
                  <c:v>162173.828125</c:v>
                </c:pt>
                <c:pt idx="98">
                  <c:v>161901.828125</c:v>
                </c:pt>
                <c:pt idx="99">
                  <c:v>162190.65625</c:v>
                </c:pt>
                <c:pt idx="100">
                  <c:v>162239.359375</c:v>
                </c:pt>
                <c:pt idx="101">
                  <c:v>162018.5</c:v>
                </c:pt>
                <c:pt idx="102">
                  <c:v>162337.390625</c:v>
                </c:pt>
                <c:pt idx="103">
                  <c:v>161916.109375</c:v>
                </c:pt>
                <c:pt idx="104">
                  <c:v>162029.546875</c:v>
                </c:pt>
                <c:pt idx="105">
                  <c:v>161917.859375</c:v>
                </c:pt>
                <c:pt idx="106">
                  <c:v>162158.359375</c:v>
                </c:pt>
                <c:pt idx="107">
                  <c:v>162117.03125</c:v>
                </c:pt>
                <c:pt idx="108">
                  <c:v>162141.703125</c:v>
                </c:pt>
                <c:pt idx="109">
                  <c:v>161967.59375</c:v>
                </c:pt>
                <c:pt idx="110">
                  <c:v>162018.875</c:v>
                </c:pt>
                <c:pt idx="111">
                  <c:v>161898.265625</c:v>
                </c:pt>
                <c:pt idx="112">
                  <c:v>162095.1875</c:v>
                </c:pt>
                <c:pt idx="113">
                  <c:v>162024.75</c:v>
                </c:pt>
                <c:pt idx="114">
                  <c:v>162323.359375</c:v>
                </c:pt>
                <c:pt idx="115">
                  <c:v>161974.734375</c:v>
                </c:pt>
                <c:pt idx="116">
                  <c:v>162219.796875</c:v>
                </c:pt>
                <c:pt idx="117">
                  <c:v>162102.34375</c:v>
                </c:pt>
                <c:pt idx="118">
                  <c:v>162091.78125</c:v>
                </c:pt>
                <c:pt idx="119">
                  <c:v>162006.578125</c:v>
                </c:pt>
                <c:pt idx="120">
                  <c:v>162350.578125</c:v>
                </c:pt>
                <c:pt idx="121">
                  <c:v>162269.40625</c:v>
                </c:pt>
                <c:pt idx="122">
                  <c:v>162021.8125</c:v>
                </c:pt>
                <c:pt idx="123">
                  <c:v>162224.578125</c:v>
                </c:pt>
                <c:pt idx="124">
                  <c:v>161795.953125</c:v>
                </c:pt>
                <c:pt idx="125">
                  <c:v>162185.765625</c:v>
                </c:pt>
                <c:pt idx="126">
                  <c:v>162218.6875</c:v>
                </c:pt>
                <c:pt idx="127">
                  <c:v>161855.046875</c:v>
                </c:pt>
                <c:pt idx="128">
                  <c:v>162155.9375</c:v>
                </c:pt>
                <c:pt idx="129">
                  <c:v>161895.734375</c:v>
                </c:pt>
                <c:pt idx="130">
                  <c:v>162130.328125</c:v>
                </c:pt>
                <c:pt idx="131">
                  <c:v>162286.390625</c:v>
                </c:pt>
                <c:pt idx="132">
                  <c:v>162199.921875</c:v>
                </c:pt>
                <c:pt idx="133">
                  <c:v>161958.953125</c:v>
                </c:pt>
                <c:pt idx="134">
                  <c:v>161651.3125</c:v>
                </c:pt>
                <c:pt idx="135">
                  <c:v>162317.234375</c:v>
                </c:pt>
                <c:pt idx="136">
                  <c:v>162224.4375</c:v>
                </c:pt>
                <c:pt idx="137">
                  <c:v>162026.359375</c:v>
                </c:pt>
                <c:pt idx="138">
                  <c:v>161948.890625</c:v>
                </c:pt>
                <c:pt idx="139">
                  <c:v>161990.75</c:v>
                </c:pt>
                <c:pt idx="140">
                  <c:v>162180.234375</c:v>
                </c:pt>
                <c:pt idx="141">
                  <c:v>162347.359375</c:v>
                </c:pt>
                <c:pt idx="142">
                  <c:v>162224.375</c:v>
                </c:pt>
                <c:pt idx="143">
                  <c:v>162113.015625</c:v>
                </c:pt>
                <c:pt idx="144">
                  <c:v>162006.046875</c:v>
                </c:pt>
                <c:pt idx="145">
                  <c:v>162380.796875</c:v>
                </c:pt>
                <c:pt idx="146">
                  <c:v>161994.203125</c:v>
                </c:pt>
                <c:pt idx="147">
                  <c:v>162244.96875</c:v>
                </c:pt>
                <c:pt idx="148">
                  <c:v>162080.34375</c:v>
                </c:pt>
                <c:pt idx="149">
                  <c:v>162174.359375</c:v>
                </c:pt>
                <c:pt idx="150">
                  <c:v>162215.640625</c:v>
                </c:pt>
                <c:pt idx="151">
                  <c:v>162201.84375</c:v>
                </c:pt>
                <c:pt idx="152">
                  <c:v>162140.53125</c:v>
                </c:pt>
                <c:pt idx="153">
                  <c:v>161991.203125</c:v>
                </c:pt>
                <c:pt idx="154">
                  <c:v>161990.59375</c:v>
                </c:pt>
                <c:pt idx="155">
                  <c:v>162313.328125</c:v>
                </c:pt>
                <c:pt idx="156">
                  <c:v>161765</c:v>
                </c:pt>
                <c:pt idx="157">
                  <c:v>162380.109375</c:v>
                </c:pt>
                <c:pt idx="158">
                  <c:v>161841.390625</c:v>
                </c:pt>
                <c:pt idx="159">
                  <c:v>162073.171875</c:v>
                </c:pt>
                <c:pt idx="160">
                  <c:v>161977.109375</c:v>
                </c:pt>
                <c:pt idx="161">
                  <c:v>162238.703125</c:v>
                </c:pt>
                <c:pt idx="162">
                  <c:v>162095.140625</c:v>
                </c:pt>
                <c:pt idx="163">
                  <c:v>162094.71875</c:v>
                </c:pt>
                <c:pt idx="164">
                  <c:v>162079.984375</c:v>
                </c:pt>
                <c:pt idx="165">
                  <c:v>162257.03125</c:v>
                </c:pt>
                <c:pt idx="166">
                  <c:v>161814.890625</c:v>
                </c:pt>
                <c:pt idx="167">
                  <c:v>162288.5625</c:v>
                </c:pt>
                <c:pt idx="168">
                  <c:v>162373.5</c:v>
                </c:pt>
                <c:pt idx="169">
                  <c:v>162005.1875</c:v>
                </c:pt>
                <c:pt idx="170">
                  <c:v>162226.34375</c:v>
                </c:pt>
                <c:pt idx="171">
                  <c:v>162066.40625</c:v>
                </c:pt>
                <c:pt idx="172">
                  <c:v>162119.015625</c:v>
                </c:pt>
                <c:pt idx="173">
                  <c:v>161933.109375</c:v>
                </c:pt>
                <c:pt idx="174">
                  <c:v>162021.453125</c:v>
                </c:pt>
                <c:pt idx="175">
                  <c:v>162337.046875</c:v>
                </c:pt>
                <c:pt idx="176">
                  <c:v>162123.109375</c:v>
                </c:pt>
                <c:pt idx="177">
                  <c:v>162133.984375</c:v>
                </c:pt>
                <c:pt idx="178">
                  <c:v>162100.90625</c:v>
                </c:pt>
                <c:pt idx="179">
                  <c:v>161929.3125</c:v>
                </c:pt>
                <c:pt idx="180">
                  <c:v>162096.0625</c:v>
                </c:pt>
                <c:pt idx="181">
                  <c:v>162005.546875</c:v>
                </c:pt>
                <c:pt idx="182">
                  <c:v>162419.578125</c:v>
                </c:pt>
                <c:pt idx="183">
                  <c:v>162242.0625</c:v>
                </c:pt>
                <c:pt idx="184">
                  <c:v>161857.75</c:v>
                </c:pt>
                <c:pt idx="185">
                  <c:v>161792.984375</c:v>
                </c:pt>
                <c:pt idx="186">
                  <c:v>162139.046875</c:v>
                </c:pt>
                <c:pt idx="187">
                  <c:v>162159.4375</c:v>
                </c:pt>
                <c:pt idx="188">
                  <c:v>161895.21875</c:v>
                </c:pt>
                <c:pt idx="189">
                  <c:v>162016.796875</c:v>
                </c:pt>
                <c:pt idx="190">
                  <c:v>162037.609375</c:v>
                </c:pt>
                <c:pt idx="191">
                  <c:v>161991.625</c:v>
                </c:pt>
                <c:pt idx="192">
                  <c:v>161859.75</c:v>
                </c:pt>
                <c:pt idx="193">
                  <c:v>162350.609375</c:v>
                </c:pt>
                <c:pt idx="194">
                  <c:v>162132.203125</c:v>
                </c:pt>
                <c:pt idx="195">
                  <c:v>161889.84375</c:v>
                </c:pt>
                <c:pt idx="196">
                  <c:v>161834.359375</c:v>
                </c:pt>
                <c:pt idx="197">
                  <c:v>162215.203125</c:v>
                </c:pt>
                <c:pt idx="198">
                  <c:v>161821.546875</c:v>
                </c:pt>
                <c:pt idx="199">
                  <c:v>162173.96875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A-466E-8878-4A765A2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042351"/>
        <c:axId val="1177044271"/>
      </c:lineChart>
      <c:catAx>
        <c:axId val="11770423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4271"/>
        <c:crosses val="autoZero"/>
        <c:auto val="1"/>
        <c:lblAlgn val="ctr"/>
        <c:lblOffset val="100"/>
        <c:noMultiLvlLbl val="0"/>
      </c:catAx>
      <c:valAx>
        <c:axId val="117704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'PPG9'!$A$1:$GR$1</c:f>
              <c:numCache>
                <c:formatCode>General</c:formatCode>
                <c:ptCount val="200"/>
                <c:pt idx="0">
                  <c:v>60170.4375</c:v>
                </c:pt>
                <c:pt idx="1">
                  <c:v>149277.75</c:v>
                </c:pt>
                <c:pt idx="2">
                  <c:v>199695.265625</c:v>
                </c:pt>
                <c:pt idx="3">
                  <c:v>199797.875</c:v>
                </c:pt>
                <c:pt idx="4">
                  <c:v>139882.46875</c:v>
                </c:pt>
                <c:pt idx="5">
                  <c:v>83210.7734375</c:v>
                </c:pt>
                <c:pt idx="6">
                  <c:v>60344.56640625</c:v>
                </c:pt>
                <c:pt idx="7">
                  <c:v>60321.484375</c:v>
                </c:pt>
                <c:pt idx="8">
                  <c:v>191527.046875</c:v>
                </c:pt>
                <c:pt idx="9">
                  <c:v>140875.34375</c:v>
                </c:pt>
                <c:pt idx="10">
                  <c:v>60654.5703125</c:v>
                </c:pt>
                <c:pt idx="11">
                  <c:v>198794.6875</c:v>
                </c:pt>
                <c:pt idx="12">
                  <c:v>200089.859375</c:v>
                </c:pt>
                <c:pt idx="13">
                  <c:v>199850.578125</c:v>
                </c:pt>
                <c:pt idx="14">
                  <c:v>199555.484375</c:v>
                </c:pt>
                <c:pt idx="15">
                  <c:v>92791.8515625</c:v>
                </c:pt>
                <c:pt idx="16">
                  <c:v>160220.15625</c:v>
                </c:pt>
                <c:pt idx="17">
                  <c:v>152132.75</c:v>
                </c:pt>
                <c:pt idx="18">
                  <c:v>199400.0625</c:v>
                </c:pt>
                <c:pt idx="19">
                  <c:v>200096.71875</c:v>
                </c:pt>
                <c:pt idx="20">
                  <c:v>199846.75</c:v>
                </c:pt>
                <c:pt idx="21">
                  <c:v>199688.96875</c:v>
                </c:pt>
                <c:pt idx="22">
                  <c:v>60349.5078125</c:v>
                </c:pt>
                <c:pt idx="23">
                  <c:v>83300.7421875</c:v>
                </c:pt>
                <c:pt idx="24">
                  <c:v>190813.796875</c:v>
                </c:pt>
                <c:pt idx="25">
                  <c:v>199583.28125</c:v>
                </c:pt>
                <c:pt idx="26">
                  <c:v>186766.6875</c:v>
                </c:pt>
                <c:pt idx="27">
                  <c:v>198697.453125</c:v>
                </c:pt>
                <c:pt idx="28">
                  <c:v>149179.453125</c:v>
                </c:pt>
                <c:pt idx="29">
                  <c:v>99521.1015625</c:v>
                </c:pt>
                <c:pt idx="30">
                  <c:v>60278.765625</c:v>
                </c:pt>
                <c:pt idx="31">
                  <c:v>60298.50390625</c:v>
                </c:pt>
                <c:pt idx="32">
                  <c:v>109525.9140625</c:v>
                </c:pt>
                <c:pt idx="33">
                  <c:v>113417.109375</c:v>
                </c:pt>
                <c:pt idx="34">
                  <c:v>199311.34375</c:v>
                </c:pt>
                <c:pt idx="35">
                  <c:v>198747.765625</c:v>
                </c:pt>
                <c:pt idx="36">
                  <c:v>198864.890625</c:v>
                </c:pt>
                <c:pt idx="37">
                  <c:v>198896.03125</c:v>
                </c:pt>
                <c:pt idx="38">
                  <c:v>175181.390625</c:v>
                </c:pt>
                <c:pt idx="39">
                  <c:v>133045.09375</c:v>
                </c:pt>
                <c:pt idx="40">
                  <c:v>198722.125</c:v>
                </c:pt>
                <c:pt idx="41">
                  <c:v>126226.8828125</c:v>
                </c:pt>
                <c:pt idx="42">
                  <c:v>59920.75</c:v>
                </c:pt>
                <c:pt idx="43">
                  <c:v>199323.859375</c:v>
                </c:pt>
                <c:pt idx="44">
                  <c:v>198836.84375</c:v>
                </c:pt>
                <c:pt idx="45">
                  <c:v>199639.796875</c:v>
                </c:pt>
                <c:pt idx="46">
                  <c:v>199095.890625</c:v>
                </c:pt>
                <c:pt idx="47">
                  <c:v>199290.46875</c:v>
                </c:pt>
                <c:pt idx="48">
                  <c:v>199538.3125</c:v>
                </c:pt>
                <c:pt idx="49">
                  <c:v>177814.5625</c:v>
                </c:pt>
                <c:pt idx="50">
                  <c:v>60898.8515625</c:v>
                </c:pt>
                <c:pt idx="51">
                  <c:v>177800.96875</c:v>
                </c:pt>
                <c:pt idx="52">
                  <c:v>198629.15625</c:v>
                </c:pt>
                <c:pt idx="53">
                  <c:v>199565.046875</c:v>
                </c:pt>
                <c:pt idx="54">
                  <c:v>199289.71875</c:v>
                </c:pt>
                <c:pt idx="55">
                  <c:v>199444.21875</c:v>
                </c:pt>
                <c:pt idx="56">
                  <c:v>199793.96875</c:v>
                </c:pt>
                <c:pt idx="57">
                  <c:v>199415.890625</c:v>
                </c:pt>
                <c:pt idx="58">
                  <c:v>190206.875</c:v>
                </c:pt>
                <c:pt idx="59">
                  <c:v>199254.890625</c:v>
                </c:pt>
                <c:pt idx="60">
                  <c:v>169453.921875</c:v>
                </c:pt>
                <c:pt idx="61">
                  <c:v>194100.53125</c:v>
                </c:pt>
                <c:pt idx="62">
                  <c:v>199247</c:v>
                </c:pt>
                <c:pt idx="63">
                  <c:v>60295.515625</c:v>
                </c:pt>
                <c:pt idx="64">
                  <c:v>95988.2890625</c:v>
                </c:pt>
                <c:pt idx="65">
                  <c:v>199007.734375</c:v>
                </c:pt>
                <c:pt idx="66">
                  <c:v>139027.953125</c:v>
                </c:pt>
                <c:pt idx="67">
                  <c:v>137270.84375</c:v>
                </c:pt>
                <c:pt idx="68">
                  <c:v>121616.171875</c:v>
                </c:pt>
                <c:pt idx="69">
                  <c:v>87518.171875</c:v>
                </c:pt>
                <c:pt idx="70">
                  <c:v>60708.47265625</c:v>
                </c:pt>
                <c:pt idx="71">
                  <c:v>199497.03125</c:v>
                </c:pt>
                <c:pt idx="72">
                  <c:v>197648.828125</c:v>
                </c:pt>
                <c:pt idx="73">
                  <c:v>180974.625</c:v>
                </c:pt>
                <c:pt idx="74">
                  <c:v>198970.59375</c:v>
                </c:pt>
                <c:pt idx="75">
                  <c:v>199228.296875</c:v>
                </c:pt>
                <c:pt idx="76">
                  <c:v>164740.328125</c:v>
                </c:pt>
                <c:pt idx="77">
                  <c:v>128680.515625</c:v>
                </c:pt>
                <c:pt idx="78">
                  <c:v>199555.359375</c:v>
                </c:pt>
                <c:pt idx="79">
                  <c:v>199040.71875</c:v>
                </c:pt>
                <c:pt idx="80">
                  <c:v>175063.34375</c:v>
                </c:pt>
                <c:pt idx="81">
                  <c:v>172056.21875</c:v>
                </c:pt>
                <c:pt idx="82">
                  <c:v>190814.921875</c:v>
                </c:pt>
                <c:pt idx="83">
                  <c:v>198617.6875</c:v>
                </c:pt>
                <c:pt idx="84">
                  <c:v>198635.078125</c:v>
                </c:pt>
                <c:pt idx="85">
                  <c:v>118008.3203125</c:v>
                </c:pt>
                <c:pt idx="86">
                  <c:v>146635.796875</c:v>
                </c:pt>
                <c:pt idx="87">
                  <c:v>118461.015625</c:v>
                </c:pt>
                <c:pt idx="88">
                  <c:v>92955.21875</c:v>
                </c:pt>
                <c:pt idx="89">
                  <c:v>65550.453125</c:v>
                </c:pt>
                <c:pt idx="90">
                  <c:v>60824.76171875</c:v>
                </c:pt>
                <c:pt idx="91">
                  <c:v>60714.296875</c:v>
                </c:pt>
                <c:pt idx="92">
                  <c:v>198777.1875</c:v>
                </c:pt>
                <c:pt idx="93">
                  <c:v>199003.375</c:v>
                </c:pt>
                <c:pt idx="94">
                  <c:v>198319.671875</c:v>
                </c:pt>
                <c:pt idx="95">
                  <c:v>174243.21875</c:v>
                </c:pt>
                <c:pt idx="96">
                  <c:v>60406.3984375</c:v>
                </c:pt>
                <c:pt idx="97">
                  <c:v>86990.1328125</c:v>
                </c:pt>
                <c:pt idx="98">
                  <c:v>60736.6015625</c:v>
                </c:pt>
                <c:pt idx="99">
                  <c:v>137962.578125</c:v>
                </c:pt>
                <c:pt idx="100">
                  <c:v>198870.6875</c:v>
                </c:pt>
                <c:pt idx="101">
                  <c:v>180769.65625</c:v>
                </c:pt>
                <c:pt idx="102">
                  <c:v>153240.1875</c:v>
                </c:pt>
                <c:pt idx="103">
                  <c:v>198501.15625</c:v>
                </c:pt>
                <c:pt idx="104">
                  <c:v>171120.53125</c:v>
                </c:pt>
                <c:pt idx="105">
                  <c:v>192315.671875</c:v>
                </c:pt>
                <c:pt idx="106">
                  <c:v>84682.5078125</c:v>
                </c:pt>
                <c:pt idx="107">
                  <c:v>60391.875</c:v>
                </c:pt>
                <c:pt idx="108">
                  <c:v>60237.171875</c:v>
                </c:pt>
                <c:pt idx="109">
                  <c:v>84974.3515625</c:v>
                </c:pt>
                <c:pt idx="110">
                  <c:v>163606.640625</c:v>
                </c:pt>
                <c:pt idx="111">
                  <c:v>125800.9453125</c:v>
                </c:pt>
                <c:pt idx="112">
                  <c:v>90077.390625</c:v>
                </c:pt>
                <c:pt idx="113">
                  <c:v>60366.1640625</c:v>
                </c:pt>
                <c:pt idx="114">
                  <c:v>162425.65625</c:v>
                </c:pt>
                <c:pt idx="115">
                  <c:v>188576.359375</c:v>
                </c:pt>
                <c:pt idx="116">
                  <c:v>60618.30078125</c:v>
                </c:pt>
                <c:pt idx="117">
                  <c:v>169600.953125</c:v>
                </c:pt>
                <c:pt idx="118">
                  <c:v>133796.765625</c:v>
                </c:pt>
                <c:pt idx="119">
                  <c:v>198575.4375</c:v>
                </c:pt>
                <c:pt idx="120">
                  <c:v>199057.09375</c:v>
                </c:pt>
                <c:pt idx="121">
                  <c:v>192915.890625</c:v>
                </c:pt>
                <c:pt idx="122">
                  <c:v>174364.375</c:v>
                </c:pt>
                <c:pt idx="123">
                  <c:v>199015.90625</c:v>
                </c:pt>
                <c:pt idx="124">
                  <c:v>194307.953125</c:v>
                </c:pt>
                <c:pt idx="125">
                  <c:v>128868.328125</c:v>
                </c:pt>
                <c:pt idx="126">
                  <c:v>86393.5859375</c:v>
                </c:pt>
                <c:pt idx="127">
                  <c:v>60542.0234375</c:v>
                </c:pt>
                <c:pt idx="128">
                  <c:v>60563.28125</c:v>
                </c:pt>
                <c:pt idx="129">
                  <c:v>79993.3515625</c:v>
                </c:pt>
                <c:pt idx="130">
                  <c:v>199027.84375</c:v>
                </c:pt>
                <c:pt idx="131">
                  <c:v>124430.8671875</c:v>
                </c:pt>
                <c:pt idx="132">
                  <c:v>121840.6171875</c:v>
                </c:pt>
                <c:pt idx="133">
                  <c:v>155406.84375</c:v>
                </c:pt>
                <c:pt idx="134">
                  <c:v>183193.359375</c:v>
                </c:pt>
                <c:pt idx="135">
                  <c:v>198584.359375</c:v>
                </c:pt>
                <c:pt idx="136">
                  <c:v>62237.25390625</c:v>
                </c:pt>
                <c:pt idx="137">
                  <c:v>175996.078125</c:v>
                </c:pt>
                <c:pt idx="138">
                  <c:v>198890.84375</c:v>
                </c:pt>
                <c:pt idx="139">
                  <c:v>190921.5</c:v>
                </c:pt>
                <c:pt idx="140">
                  <c:v>60430.5703125</c:v>
                </c:pt>
                <c:pt idx="141">
                  <c:v>101278.7265625</c:v>
                </c:pt>
                <c:pt idx="142">
                  <c:v>111158.8125</c:v>
                </c:pt>
                <c:pt idx="143">
                  <c:v>73059.46875</c:v>
                </c:pt>
                <c:pt idx="144">
                  <c:v>60509.140625</c:v>
                </c:pt>
                <c:pt idx="145">
                  <c:v>66534.234375</c:v>
                </c:pt>
                <c:pt idx="146">
                  <c:v>198408.84375</c:v>
                </c:pt>
                <c:pt idx="147">
                  <c:v>157229.046875</c:v>
                </c:pt>
                <c:pt idx="148">
                  <c:v>60947.8984375</c:v>
                </c:pt>
                <c:pt idx="149">
                  <c:v>196293</c:v>
                </c:pt>
                <c:pt idx="150">
                  <c:v>199002.359375</c:v>
                </c:pt>
                <c:pt idx="151">
                  <c:v>199115.453125</c:v>
                </c:pt>
                <c:pt idx="152">
                  <c:v>199116.40625</c:v>
                </c:pt>
                <c:pt idx="153">
                  <c:v>198603.1875</c:v>
                </c:pt>
                <c:pt idx="154">
                  <c:v>169655.890625</c:v>
                </c:pt>
                <c:pt idx="155">
                  <c:v>89209.5078125</c:v>
                </c:pt>
                <c:pt idx="156">
                  <c:v>123762.1796875</c:v>
                </c:pt>
                <c:pt idx="157">
                  <c:v>199287.34375</c:v>
                </c:pt>
                <c:pt idx="158">
                  <c:v>198819.375</c:v>
                </c:pt>
                <c:pt idx="159">
                  <c:v>194235.078125</c:v>
                </c:pt>
                <c:pt idx="160">
                  <c:v>198934.203125</c:v>
                </c:pt>
                <c:pt idx="161">
                  <c:v>174425.734375</c:v>
                </c:pt>
                <c:pt idx="162">
                  <c:v>199331.71875</c:v>
                </c:pt>
                <c:pt idx="163">
                  <c:v>198587.9375</c:v>
                </c:pt>
                <c:pt idx="164">
                  <c:v>198864.109375</c:v>
                </c:pt>
                <c:pt idx="165">
                  <c:v>179484.140625</c:v>
                </c:pt>
                <c:pt idx="166">
                  <c:v>196689.015625</c:v>
                </c:pt>
                <c:pt idx="167">
                  <c:v>198738.875</c:v>
                </c:pt>
                <c:pt idx="168">
                  <c:v>198843.21875</c:v>
                </c:pt>
                <c:pt idx="169">
                  <c:v>198968.4375</c:v>
                </c:pt>
                <c:pt idx="170">
                  <c:v>142956.109375</c:v>
                </c:pt>
                <c:pt idx="171">
                  <c:v>60850.23828125</c:v>
                </c:pt>
                <c:pt idx="172">
                  <c:v>198975.234375</c:v>
                </c:pt>
                <c:pt idx="173">
                  <c:v>191026.5625</c:v>
                </c:pt>
                <c:pt idx="174">
                  <c:v>170651.140625</c:v>
                </c:pt>
                <c:pt idx="175">
                  <c:v>138920.734375</c:v>
                </c:pt>
                <c:pt idx="176">
                  <c:v>199122.40625</c:v>
                </c:pt>
                <c:pt idx="177">
                  <c:v>186909.46875</c:v>
                </c:pt>
                <c:pt idx="178">
                  <c:v>60928.359375</c:v>
                </c:pt>
                <c:pt idx="179">
                  <c:v>199000.125</c:v>
                </c:pt>
                <c:pt idx="180">
                  <c:v>199048.1875</c:v>
                </c:pt>
                <c:pt idx="181">
                  <c:v>199239.265625</c:v>
                </c:pt>
                <c:pt idx="182">
                  <c:v>199384.84375</c:v>
                </c:pt>
                <c:pt idx="183">
                  <c:v>188638.09375</c:v>
                </c:pt>
                <c:pt idx="184">
                  <c:v>199396.984375</c:v>
                </c:pt>
                <c:pt idx="185">
                  <c:v>198897.75</c:v>
                </c:pt>
                <c:pt idx="186">
                  <c:v>197641.421875</c:v>
                </c:pt>
                <c:pt idx="187">
                  <c:v>199421.40625</c:v>
                </c:pt>
                <c:pt idx="188">
                  <c:v>191829.515625</c:v>
                </c:pt>
                <c:pt idx="189">
                  <c:v>198690.203125</c:v>
                </c:pt>
                <c:pt idx="190">
                  <c:v>150449.03125</c:v>
                </c:pt>
                <c:pt idx="191">
                  <c:v>60935.4609375</c:v>
                </c:pt>
                <c:pt idx="192">
                  <c:v>109744.9375</c:v>
                </c:pt>
                <c:pt idx="193">
                  <c:v>198829.109375</c:v>
                </c:pt>
                <c:pt idx="194">
                  <c:v>84761.53125</c:v>
                </c:pt>
                <c:pt idx="195">
                  <c:v>60569.91796875</c:v>
                </c:pt>
                <c:pt idx="196">
                  <c:v>168941.9375</c:v>
                </c:pt>
                <c:pt idx="197">
                  <c:v>143506.296875</c:v>
                </c:pt>
                <c:pt idx="198">
                  <c:v>198674.171875</c:v>
                </c:pt>
                <c:pt idx="199">
                  <c:v>158760.484375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9-4036-8934-1C27DC29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899631"/>
        <c:axId val="1548893871"/>
      </c:lineChart>
      <c:catAx>
        <c:axId val="15488996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3871"/>
        <c:crosses val="autoZero"/>
        <c:auto val="1"/>
        <c:lblAlgn val="ctr"/>
        <c:lblOffset val="100"/>
        <c:noMultiLvlLbl val="0"/>
      </c:catAx>
      <c:valAx>
        <c:axId val="154889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17814B-FA70-311D-8800-8B4818F08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E2B499B-B0C8-2729-493F-1613ACB8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B75641-E79B-DC1A-AF11-2182DEEC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FF1B7B-1AF9-B28D-7C28-8F272EB9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2F00C5-9F82-7748-4629-DE3F3B4A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390306-13CA-0EDB-CFF3-C11AB59F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495EF9-E287-78CB-A16E-AC277A067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41A016-9016-BDF7-863F-85733CDE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637F05-3104-81E2-EC93-72ABBCB1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17989A-44FC-7506-8876-B890B07A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02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8051E7C-092B-E6BE-8400-7D7C59F9D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44D4207-3C09-E4EB-96C1-43D06FD20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87878D-471B-DC30-F89D-AC950E01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B49E78-E9B8-E7AB-53FC-31748130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C4F08-D294-9753-48D1-D4BF6C9F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31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A3C884-A6D7-D07F-B536-5B04D95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23E129-6D1B-02D7-680D-64898F8B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5E2A10-88C8-527E-5A02-B1BD98D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23C069-0DCC-687A-544F-B94EF0CF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6719DF-D08F-B30E-371F-B146DE20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27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B015E-D4CA-C686-49A7-67CD9CFE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C1802F-E2F7-1C2A-53B3-4D3E3A79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69D09B-0CF5-F5B1-FE55-37B0EAEF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654B21-F33A-B9F7-919E-055BE857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4981B2-B4A7-7871-CCF7-8BBD1C49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2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3F77F-72CE-85B9-D84D-A86CC1FC4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718B24-2A32-5BEA-093A-70C3A7980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D32EAD6-D2FA-4901-4773-FC653D800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9F56B6-521A-FD8B-1419-BD4EED45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843AE-80CF-9022-F3F2-570DF698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BDFC86-E67F-AAC7-29DE-FE9CD30A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25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98F144-257F-A9EC-B7FA-10CDBDC0B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607666-5FD0-376B-6192-DBACF89C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5D25B64-68A0-19ED-3609-CECEB8989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3967885-A3C7-1CE4-C3E5-C4DE79C7D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710457A-D9C1-2B68-0125-07DE7B4B7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0F4CF96-1D64-B7D5-9B5E-5B7897B9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835AF10-5ABD-BCA8-02D2-DDF05357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E66B5F-CCE4-EC84-B1EA-BEAA8180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11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F8AC3-48ED-13AA-5065-35D5110D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A05C5B-0755-26B8-B83F-7A479BD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533416B-18A7-EBB7-3021-1A0645A7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270902-07EB-85CD-EDD5-A3ECC3FA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8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2505419-A55E-81EE-A0B0-1AB47229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328B12-EEC1-CDED-5E2B-FC94004E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711D741-FB92-3890-3CCB-4C55BC0C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86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A9633-AFA5-67E2-A971-D988FEE6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C6D113-3203-9EA4-0DE1-61918386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9955F2-DC04-9486-B107-9C590F60F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50B5E5B-9D71-AF5E-A292-0E56092C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41132CC-F515-3A1B-6E29-F058AB32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9DAB242-5CC4-B30E-D63F-4ABDAFB1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31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71D04-92B8-67D7-7161-A5240769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6BDA0DE-E73C-36B4-AF4D-94229D97D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EB72DA-C172-FB44-DE4F-D2A0CE4B8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42AC12-BCF8-D55B-3DCF-9D6C670D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0A8E7C5-8CA7-51DA-C15C-2527E4BC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C757A2-9438-00A0-6D58-A86B406D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39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F9E46D3-F4DE-1159-0D8A-9D81F5EF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143C00A-464C-6239-935E-236E72D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79DB45-2DCB-AC57-FF70-BD6CE8987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0B9C-EE05-4F9C-896D-869C5F65510B}" type="datetimeFigureOut">
              <a:rPr lang="zh-TW" altLang="en-US" smtClean="0"/>
              <a:t>2024/12/24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EB5329-74D3-9F32-0512-C556C89DB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C5C84D6-4461-1C87-DF45-511DADFC3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5F6C5-E8AE-434E-A46A-F537A7287A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2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514E5-12E6-FBA7-2BB0-16A472CE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58F795A-2BA7-8669-4B84-0520921D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顯示</a:t>
            </a:r>
            <a:r>
              <a:rPr lang="en-US" altLang="zh-TW" dirty="0"/>
              <a:t>PPG</a:t>
            </a:r>
            <a:r>
              <a:rPr lang="zh-TW" altLang="en-US" dirty="0"/>
              <a:t> </a:t>
            </a:r>
            <a:r>
              <a:rPr lang="en-US" altLang="zh-TW" dirty="0"/>
              <a:t>wave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12/17~12/20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47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1C8C240-9A8D-44C6-6A2F-A18F4CAB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06" y="0"/>
            <a:ext cx="3859132" cy="685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C5DF62-3108-8159-B106-0228ADA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3" y="0"/>
            <a:ext cx="38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5714E5E-6163-DA2E-2E41-52B778DC6D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673768"/>
          <a:ext cx="10515600" cy="550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1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7895-CD63-C57E-8678-64F57341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F58218C-00C6-542B-B097-C2E29832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可調曝光時間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12/21~12/24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3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8345F-3AA8-7818-4810-5420DC6F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97FED5-E453-8076-18BE-D7A6D93E9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6695"/>
            <a:ext cx="10515600" cy="4049198"/>
          </a:xfrm>
        </p:spPr>
      </p:pic>
    </p:spTree>
    <p:extLst>
      <p:ext uri="{BB962C8B-B14F-4D97-AF65-F5344CB8AC3E}">
        <p14:creationId xmlns:p14="http://schemas.microsoft.com/office/powerpoint/2010/main" val="16174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012C9-3DC6-BC23-1415-F594A668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 </a:t>
            </a:r>
            <a:r>
              <a:rPr lang="zh-TW" altLang="en-US" dirty="0"/>
              <a:t>回傳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9EFB2B-0B6E-6DDE-3A7C-9039E4BDB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00" y="1825625"/>
            <a:ext cx="10142799" cy="4351338"/>
          </a:xfrm>
        </p:spPr>
      </p:pic>
    </p:spTree>
    <p:extLst>
      <p:ext uri="{BB962C8B-B14F-4D97-AF65-F5344CB8AC3E}">
        <p14:creationId xmlns:p14="http://schemas.microsoft.com/office/powerpoint/2010/main" val="259806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49ED8-33D0-3726-E522-A76A640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5EA1D8B-7DF2-6A9D-8AE6-1F56188A3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473" r="13757" b="20497"/>
          <a:stretch/>
        </p:blipFill>
        <p:spPr>
          <a:xfrm>
            <a:off x="838200" y="1709684"/>
            <a:ext cx="3083066" cy="47831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54A2C8C-B99F-D0F3-C6BA-C1913AE2D9CF}"/>
              </a:ext>
            </a:extLst>
          </p:cNvPr>
          <p:cNvSpPr txBox="1"/>
          <p:nvPr/>
        </p:nvSpPr>
        <p:spPr>
          <a:xfrm>
            <a:off x="5828572" y="2219195"/>
            <a:ext cx="5018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AE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開燈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測量一筆資料</a:t>
            </a:r>
            <a:r>
              <a:rPr lang="en-US" altLang="zh-TW" sz="2400" dirty="0"/>
              <a:t>AE(true)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Integration time </a:t>
            </a:r>
            <a:r>
              <a:rPr lang="zh-TW" altLang="en-US" sz="2400" dirty="0"/>
              <a:t>設置為回傳值 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更新畫面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關燈 </a:t>
            </a:r>
          </a:p>
        </p:txBody>
      </p:sp>
    </p:spTree>
    <p:extLst>
      <p:ext uri="{BB962C8B-B14F-4D97-AF65-F5344CB8AC3E}">
        <p14:creationId xmlns:p14="http://schemas.microsoft.com/office/powerpoint/2010/main" val="324075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757E7-F48B-6804-D7EB-36664F32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62FF5C-F8EF-CA81-FC8B-77E67202C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4661" b="27052"/>
          <a:stretch/>
        </p:blipFill>
        <p:spPr>
          <a:xfrm>
            <a:off x="3068096" y="1859180"/>
            <a:ext cx="2605135" cy="424882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A57089-111A-7D49-D824-F40182662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5" t="5324" r="4495" b="32722"/>
          <a:stretch/>
        </p:blipFill>
        <p:spPr>
          <a:xfrm>
            <a:off x="142612" y="1859181"/>
            <a:ext cx="2818701" cy="4248821"/>
          </a:xfrm>
          <a:prstGeom prst="rect">
            <a:avLst/>
          </a:prstGeom>
        </p:spPr>
      </p:pic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25204AA-329C-3341-E085-709F1B1DC35A}"/>
              </a:ext>
            </a:extLst>
          </p:cNvPr>
          <p:cNvGraphicFramePr>
            <a:graphicFrameLocks/>
          </p:cNvGraphicFramePr>
          <p:nvPr/>
        </p:nvGraphicFramePr>
        <p:xfrm>
          <a:off x="5780014" y="2206814"/>
          <a:ext cx="6269374" cy="2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8A73EB6-3D4B-024E-3500-BCA240DFF381}"/>
              </a:ext>
            </a:extLst>
          </p:cNvPr>
          <p:cNvSpPr txBox="1"/>
          <p:nvPr/>
        </p:nvSpPr>
        <p:spPr>
          <a:xfrm>
            <a:off x="6392412" y="5050172"/>
            <a:ext cx="44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推測：</a:t>
            </a:r>
            <a:endParaRPr lang="en-US" altLang="zh-TW" sz="2400" dirty="0"/>
          </a:p>
          <a:p>
            <a:r>
              <a:rPr lang="zh-TW" altLang="en-US" sz="2400" dirty="0"/>
              <a:t>應該是因為</a:t>
            </a:r>
            <a:r>
              <a:rPr lang="en-US" altLang="zh-TW" sz="2400" dirty="0"/>
              <a:t>IC</a:t>
            </a:r>
            <a:r>
              <a:rPr lang="zh-TW" altLang="en-US" sz="2400" dirty="0"/>
              <a:t>是使用</a:t>
            </a:r>
            <a:r>
              <a:rPr lang="en-US" altLang="zh-TW" sz="2400" dirty="0"/>
              <a:t>PWM</a:t>
            </a:r>
            <a:r>
              <a:rPr lang="zh-TW" altLang="en-US" sz="2400" dirty="0"/>
              <a:t>調光，讓肉眼有變暗的感覺</a:t>
            </a:r>
          </a:p>
        </p:txBody>
      </p:sp>
    </p:spTree>
    <p:extLst>
      <p:ext uri="{BB962C8B-B14F-4D97-AF65-F5344CB8AC3E}">
        <p14:creationId xmlns:p14="http://schemas.microsoft.com/office/powerpoint/2010/main" val="10783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寬螢幕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佈景主題</vt:lpstr>
      <vt:lpstr>UI顯示PPG wave  12/17~12/20</vt:lpstr>
      <vt:lpstr>PowerPoint 簡報</vt:lpstr>
      <vt:lpstr>PowerPoint 簡報</vt:lpstr>
      <vt:lpstr>UI可調曝光時間  12/21~12/24</vt:lpstr>
      <vt:lpstr>Integration time</vt:lpstr>
      <vt:lpstr>Integration time 回傳</vt:lpstr>
      <vt:lpstr>UI更改</vt:lpstr>
      <vt:lpstr>調光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2</cp:revision>
  <dcterms:created xsi:type="dcterms:W3CDTF">2024-12-24T13:54:20Z</dcterms:created>
  <dcterms:modified xsi:type="dcterms:W3CDTF">2024-12-24T13:55:56Z</dcterms:modified>
</cp:coreProperties>
</file>