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CAC67C-B06F-4870-98AE-AF142A530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46AEE36-4155-4F83-93DD-F7D6A283C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F050D8F-13A1-486C-8490-D150A51F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5FB273-B8BB-44B6-ACD9-A587B1EE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721976-C5E9-41D6-8DD4-DDD3E72E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76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02446D-EF7E-4E0B-9C22-78002697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86CC1AF-33E2-4400-9199-D5FB882D7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B932AD-CD38-4D9E-BE95-B27FDE7EA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ECCB36-2CA5-4BFB-B51F-805C7709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0B0ECA-5538-4149-9848-ADEF0035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3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AACA15B-DAC3-4C75-87A6-E44A3E88F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8B5051-436E-4EAD-BCBC-1CB7F931D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A21D6A-5977-418E-BC36-AE5224E0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38FB17-F1F0-45F0-87CA-AAD39762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7F525A-488A-4084-A463-6DD2044F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87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695E26-9879-46C8-9B8B-BE217DDC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5D8F32-4B2A-4707-BF21-ADC67221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EC074E-94ED-445A-B7FE-A5DD7AC0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761676-DEB4-4ABD-B538-BC1325F9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A5ADA6-411A-4E89-89F5-ACFD7381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39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7ED2F4-522C-4DD4-8E09-EA6BFEB7A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82431E1-D1A1-441E-8706-FB70308C4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EE886B-9085-4718-93CE-7730DC8C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0A2341-C687-40E5-8492-DEB63FFBA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18483E-A361-47AF-BD1A-06441793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5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507E46-3438-4AC6-A4C8-C51CED1FE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507026-C749-443F-BAE4-9BD227D02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4ACB4D-A3B2-4BE8-A0CD-62497395A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A4FAE6-4A9D-41B6-9F54-93FE4971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C6B472C-007B-4984-B3E4-F7096FEC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96E1A58-8344-492E-AF8E-EA12DF2A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5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7ADED8-474C-40DF-9C0E-4F0D577B7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8119F7A-4193-4419-89A9-0E94A1CC1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31F8732-63E1-4B79-932D-76C3B02D2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6105185-565E-49D3-80D0-B36F9A72C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AA0ECA9-77CF-46FF-A5CC-D9A68E917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53FE016-95B1-403D-8003-147AC624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094C2FA-57F7-4044-BEA6-4C7B2F02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98E52DB-8D0A-4E76-90DE-6F86E409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673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0B722-0D82-4BAC-8A51-D86DD5C5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1B068BC-ADD0-434F-9607-E8A67C25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D4E2E9F-0733-46AD-BCEC-8A2B5A8B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B0ED4D1-F0DA-4D21-81D1-3361CCAA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62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C3841D6-1DF6-4E38-8BB3-1EAE274A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F6CDA18-879D-42DB-991F-4BDED83C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5C66C6-281A-41B5-9DAF-074584A1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71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C1E4C3-77BE-492E-9FFA-AA4D41D5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68B6C0-D88E-44C9-BEB6-440DC051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029A386-0521-493B-9CE3-FEBBBC4EB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EAED4BE-2A07-48D8-9A0C-3FF801AF7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4B4239-F222-4D64-B7E4-089DBD141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57784D6-3610-4F90-BDA5-3CD90508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75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CB490A-2846-4F29-9540-A8CABE75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2728F23-045A-4857-A06D-A27F4327F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1074762-9E51-47DE-90FF-CBBF0B2AA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9F6CA5-3987-4D18-B3BF-DC0FF8D7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1C9E62-A6C8-45A8-A5A0-4F3445C60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024878D-E649-4745-A74C-8B9AC7A51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57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7128B0D-81AA-4F18-85F3-887FD34E6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099C6E-21FF-49F9-9799-9E2C9F7DC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B7AC0D-3E8A-4E00-9617-3561E2F53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E6FE-390E-4EBC-BBB1-10D47FCCD5F8}" type="datetimeFigureOut">
              <a:rPr lang="zh-TW" altLang="en-US" smtClean="0"/>
              <a:t>2024/12/3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932EB8-5049-4E23-984C-AA44E7601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1B8A39-243D-4E08-8414-B3D666715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8CE02-147B-489A-8CEB-392E9CF15B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34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EC6664-35BA-4568-92FD-96C3DFD6F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PPG</a:t>
            </a:r>
            <a:r>
              <a:rPr lang="zh-TW" altLang="en-US" dirty="0"/>
              <a:t>血糖實驗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FFD53E6-3B07-44F2-A7F8-F9DD93ADB8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70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B73782-DA31-4B17-A6E9-799F0035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1131029_P_AWPPG(</a:t>
            </a:r>
            <a:r>
              <a:rPr lang="zh-TW" altLang="en-US" dirty="0"/>
              <a:t>柏毅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7544C2A-22EC-45E4-BEDE-93C594152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026" y="2314570"/>
            <a:ext cx="3667136" cy="183356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02BA4B1-3BAC-42A5-BED4-F2CEDD028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38" y="2314570"/>
            <a:ext cx="3667136" cy="1833568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8BBB37B-D150-463A-B723-5056816DD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432" y="2314570"/>
            <a:ext cx="3667136" cy="183356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D04209D6-3AD8-4F8B-99DA-D04FF5072F69}"/>
              </a:ext>
            </a:extLst>
          </p:cNvPr>
          <p:cNvSpPr txBox="1"/>
          <p:nvPr/>
        </p:nvSpPr>
        <p:spPr>
          <a:xfrm>
            <a:off x="1685962" y="42291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:25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82B12A1-0B6D-4F08-8F50-02A38AAC48D7}"/>
              </a:ext>
            </a:extLst>
          </p:cNvPr>
          <p:cNvSpPr txBox="1"/>
          <p:nvPr/>
        </p:nvSpPr>
        <p:spPr>
          <a:xfrm>
            <a:off x="5624556" y="42291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:26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4388863-4F0C-4A63-9029-E7B72B055B3F}"/>
              </a:ext>
            </a:extLst>
          </p:cNvPr>
          <p:cNvSpPr txBox="1"/>
          <p:nvPr/>
        </p:nvSpPr>
        <p:spPr>
          <a:xfrm>
            <a:off x="9563151" y="42291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:25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50E429C-9FAF-40C3-A56D-9E06B505F18B}"/>
              </a:ext>
            </a:extLst>
          </p:cNvPr>
          <p:cNvSpPr txBox="1"/>
          <p:nvPr/>
        </p:nvSpPr>
        <p:spPr>
          <a:xfrm>
            <a:off x="723900" y="5191125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可量測出</a:t>
            </a:r>
            <a:r>
              <a:rPr lang="en-US" altLang="zh-TW" dirty="0"/>
              <a:t>ppg</a:t>
            </a:r>
            <a:r>
              <a:rPr lang="zh-TW" altLang="en-US" dirty="0"/>
              <a:t>訊號</a:t>
            </a:r>
          </a:p>
        </p:txBody>
      </p:sp>
    </p:spTree>
    <p:extLst>
      <p:ext uri="{BB962C8B-B14F-4D97-AF65-F5344CB8AC3E}">
        <p14:creationId xmlns:p14="http://schemas.microsoft.com/office/powerpoint/2010/main" val="17057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6CEDDD-2B8D-4E19-834E-4DCAE4E59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1131101 _P_AWPPG(</a:t>
            </a:r>
            <a:r>
              <a:rPr lang="zh-TW" altLang="en-US" dirty="0"/>
              <a:t>翰陞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65" name="圖片 64">
            <a:extLst>
              <a:ext uri="{FF2B5EF4-FFF2-40B4-BE49-F238E27FC236}">
                <a16:creationId xmlns:a16="http://schemas.microsoft.com/office/drawing/2014/main" id="{F54B0302-F21A-4ADE-97E3-A2F6784A6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21753"/>
            <a:ext cx="3228986" cy="1614493"/>
          </a:xfrm>
          <a:prstGeom prst="rect">
            <a:avLst/>
          </a:prstGeom>
        </p:spPr>
      </p:pic>
      <p:pic>
        <p:nvPicPr>
          <p:cNvPr id="67" name="圖片 66">
            <a:extLst>
              <a:ext uri="{FF2B5EF4-FFF2-40B4-BE49-F238E27FC236}">
                <a16:creationId xmlns:a16="http://schemas.microsoft.com/office/drawing/2014/main" id="{670FB998-B810-4793-B8EF-6F174C6C8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507" y="2621753"/>
            <a:ext cx="3228986" cy="1614493"/>
          </a:xfrm>
          <a:prstGeom prst="rect">
            <a:avLst/>
          </a:prstGeom>
        </p:spPr>
      </p:pic>
      <p:pic>
        <p:nvPicPr>
          <p:cNvPr id="69" name="圖片 68">
            <a:extLst>
              <a:ext uri="{FF2B5EF4-FFF2-40B4-BE49-F238E27FC236}">
                <a16:creationId xmlns:a16="http://schemas.microsoft.com/office/drawing/2014/main" id="{4CF8C2DD-5469-4963-9768-E6C9871F79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14" y="2621752"/>
            <a:ext cx="3228986" cy="1614493"/>
          </a:xfrm>
          <a:prstGeom prst="rect">
            <a:avLst/>
          </a:prstGeom>
        </p:spPr>
      </p:pic>
      <p:sp>
        <p:nvSpPr>
          <p:cNvPr id="70" name="文字方塊 69">
            <a:extLst>
              <a:ext uri="{FF2B5EF4-FFF2-40B4-BE49-F238E27FC236}">
                <a16:creationId xmlns:a16="http://schemas.microsoft.com/office/drawing/2014/main" id="{69185AB1-89E4-4350-91A2-52C47844B9BA}"/>
              </a:ext>
            </a:extLst>
          </p:cNvPr>
          <p:cNvSpPr txBox="1"/>
          <p:nvPr/>
        </p:nvSpPr>
        <p:spPr>
          <a:xfrm>
            <a:off x="1981249" y="423624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:28</a:t>
            </a:r>
            <a:endParaRPr lang="zh-TW" altLang="en-US" dirty="0"/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3C21F668-8623-4E5F-9553-40B872D7E395}"/>
              </a:ext>
            </a:extLst>
          </p:cNvPr>
          <p:cNvSpPr txBox="1"/>
          <p:nvPr/>
        </p:nvSpPr>
        <p:spPr>
          <a:xfrm>
            <a:off x="5624557" y="423624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:30</a:t>
            </a:r>
            <a:endParaRPr lang="zh-TW" altLang="en-US" dirty="0"/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06B77665-2638-4A0F-84C0-02BA752D1D7A}"/>
              </a:ext>
            </a:extLst>
          </p:cNvPr>
          <p:cNvSpPr txBox="1"/>
          <p:nvPr/>
        </p:nvSpPr>
        <p:spPr>
          <a:xfrm>
            <a:off x="9267863" y="423624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心跳</a:t>
            </a:r>
            <a:r>
              <a:rPr lang="en-US" altLang="zh-TW" dirty="0"/>
              <a:t>:28</a:t>
            </a:r>
            <a:endParaRPr lang="zh-TW" altLang="en-US" dirty="0"/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CD710F26-0573-4804-8D93-C24CBD4975C4}"/>
              </a:ext>
            </a:extLst>
          </p:cNvPr>
          <p:cNvSpPr txBox="1"/>
          <p:nvPr/>
        </p:nvSpPr>
        <p:spPr>
          <a:xfrm>
            <a:off x="723900" y="5191125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無法看出</a:t>
            </a:r>
            <a:r>
              <a:rPr lang="en-US" altLang="zh-TW" dirty="0"/>
              <a:t>ppg</a:t>
            </a:r>
            <a:r>
              <a:rPr lang="zh-TW" altLang="en-US" dirty="0"/>
              <a:t>訊號</a:t>
            </a:r>
          </a:p>
        </p:txBody>
      </p:sp>
    </p:spTree>
    <p:extLst>
      <p:ext uri="{BB962C8B-B14F-4D97-AF65-F5344CB8AC3E}">
        <p14:creationId xmlns:p14="http://schemas.microsoft.com/office/powerpoint/2010/main" val="295556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51786D-8BF8-4237-B2D0-5FABBF57B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專題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5961B2E-81AF-4C96-AA6C-5B129556F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DNN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0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CB252A-0F8D-4750-861A-D80F5D3D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訓練資料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D36741-7CB0-4D9B-86B4-706DE42C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資料平衡後的標籤分佈</a:t>
            </a:r>
            <a:r>
              <a:rPr lang="en-US" altLang="zh-TW" dirty="0"/>
              <a:t>: Counter({0: 29, 1: 29})</a:t>
            </a:r>
          </a:p>
          <a:p>
            <a:r>
              <a:rPr lang="zh-TW" altLang="en-US" dirty="0"/>
              <a:t>訓練資料數量</a:t>
            </a:r>
            <a:r>
              <a:rPr lang="en-US" altLang="zh-TW" dirty="0"/>
              <a:t>: 46 </a:t>
            </a:r>
            <a:r>
              <a:rPr lang="zh-TW" altLang="en-US" dirty="0"/>
              <a:t>筆</a:t>
            </a:r>
          </a:p>
          <a:p>
            <a:r>
              <a:rPr lang="zh-TW" altLang="en-US" dirty="0"/>
              <a:t>測試資料數量</a:t>
            </a:r>
            <a:r>
              <a:rPr lang="en-US" altLang="zh-TW" dirty="0"/>
              <a:t>: 12 </a:t>
            </a:r>
            <a:r>
              <a:rPr lang="zh-TW" altLang="en-US" dirty="0"/>
              <a:t>筆</a:t>
            </a:r>
          </a:p>
          <a:p>
            <a:r>
              <a:rPr lang="zh-TW" altLang="en-US" dirty="0"/>
              <a:t>訓練資料的標籤分佈</a:t>
            </a:r>
            <a:r>
              <a:rPr lang="en-US" altLang="zh-TW" dirty="0"/>
              <a:t>: Counter({1: 23, 0: 23})</a:t>
            </a:r>
          </a:p>
          <a:p>
            <a:r>
              <a:rPr lang="zh-TW" altLang="en-US" dirty="0"/>
              <a:t>測試資料的標籤分佈</a:t>
            </a:r>
            <a:r>
              <a:rPr lang="en-US" altLang="zh-TW" dirty="0"/>
              <a:t>: Counter({0: 6, 1: 6})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34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E33E6E-9ADD-45E8-BA7A-063485F8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訓練結果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EAE5908-DCAE-43BE-A5B3-766D7C3AC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63" y="2367449"/>
            <a:ext cx="4876811" cy="292608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91172FC-B07B-4676-851C-30C148CB4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908" y="2367449"/>
            <a:ext cx="4876809" cy="292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46CBB2-347B-4944-AE71-24EA1623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訓練的預測結果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50ACAF7-9FF0-4CBC-B179-57EB8954D069}"/>
              </a:ext>
            </a:extLst>
          </p:cNvPr>
          <p:cNvSpPr txBox="1"/>
          <p:nvPr/>
        </p:nvSpPr>
        <p:spPr>
          <a:xfrm>
            <a:off x="1238250" y="5167312"/>
            <a:ext cx="18122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Accuracy: 1.0000</a:t>
            </a:r>
          </a:p>
          <a:p>
            <a:r>
              <a:rPr lang="en-US" altLang="zh-TW" dirty="0"/>
              <a:t>Precision: 1.0000</a:t>
            </a:r>
          </a:p>
          <a:p>
            <a:r>
              <a:rPr lang="en-US" altLang="zh-TW" dirty="0"/>
              <a:t>Recall: 1.0000</a:t>
            </a:r>
          </a:p>
          <a:p>
            <a:r>
              <a:rPr lang="en-US" altLang="zh-TW" dirty="0"/>
              <a:t>F1-Score: 1.0000</a:t>
            </a:r>
          </a:p>
          <a:p>
            <a:r>
              <a:rPr lang="en-US" altLang="zh-TW"/>
              <a:t>ROC-AUC: 1.0000</a:t>
            </a:r>
            <a:endParaRPr lang="en-US" altLang="zh-TW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58326C1-0FDB-48C3-8705-23FA20C54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069" y="1924122"/>
            <a:ext cx="4000939" cy="3000704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BDF1F7C2-064E-4281-8EFC-6D41A07C7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06320"/>
            <a:ext cx="5268320" cy="316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06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E4887A-8C9D-45B9-8C3A-6DEB32D6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訓練過的測試結果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8B952F4-F2DC-4EB1-AE42-35171C5872CA}"/>
              </a:ext>
            </a:extLst>
          </p:cNvPr>
          <p:cNvSpPr txBox="1"/>
          <p:nvPr/>
        </p:nvSpPr>
        <p:spPr>
          <a:xfrm>
            <a:off x="838200" y="5695950"/>
            <a:ext cx="1781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F1-Score: 0.7500</a:t>
            </a:r>
          </a:p>
          <a:p>
            <a:r>
              <a:rPr lang="en-US" altLang="zh-TW" dirty="0"/>
              <a:t>Recall: 0.6667</a:t>
            </a:r>
          </a:p>
          <a:p>
            <a:r>
              <a:rPr lang="en-US" altLang="zh-TW" dirty="0"/>
              <a:t>Accuracy: 0.7778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B88036CE-E7D5-4BA8-8D39-ADDE94D6D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427" y="1847846"/>
            <a:ext cx="4216408" cy="3162306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CF73BCDA-CD16-43D1-A7D8-227E2E4480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1662112"/>
            <a:ext cx="4417218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6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148</Words>
  <Application>Microsoft Office PowerPoint</Application>
  <PresentationFormat>寬螢幕</PresentationFormat>
  <Paragraphs>30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佈景主題</vt:lpstr>
      <vt:lpstr>PPG血糖實驗</vt:lpstr>
      <vt:lpstr>1131029_P_AWPPG(柏毅)</vt:lpstr>
      <vt:lpstr>1131101 _P_AWPPG(翰陞)</vt:lpstr>
      <vt:lpstr>專題</vt:lpstr>
      <vt:lpstr>訓練資料</vt:lpstr>
      <vt:lpstr>訓練結果</vt:lpstr>
      <vt:lpstr>訓練的預測結果</vt:lpstr>
      <vt:lpstr>訓練過的測試結果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專題</dc:title>
  <dc:creator>張芮綺</dc:creator>
  <cp:lastModifiedBy>張芮綺</cp:lastModifiedBy>
  <cp:revision>11</cp:revision>
  <dcterms:created xsi:type="dcterms:W3CDTF">2024-11-26T13:45:56Z</dcterms:created>
  <dcterms:modified xsi:type="dcterms:W3CDTF">2024-12-03T15:10:20Z</dcterms:modified>
</cp:coreProperties>
</file>