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DBC07-CF0C-D7C4-D379-42608E6C5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5A3AFD-92E4-1B92-AAFE-80BBC9299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B7E48-7B43-3FAB-78DE-06D49CB3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B623ED-3EE7-838B-808D-68CE9E0A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04931F-DA1C-AE21-C0C1-B8CF2218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25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CA9AA-88F8-8847-39A0-261DE4FB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362561-9F0A-6B4F-7028-067D88C7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B948B7-AB94-EBD4-D1ED-C34407F6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A4299C-E980-BD62-FFAA-FB20918D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F8892D-149F-8BDB-99FC-422D00D9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98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D6026AF-055C-60FD-38E3-1112EC363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989D0E-11CB-532C-A535-A54E27F8F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CB0E63-895D-8420-AFE3-4E17FD52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862EF9-10DD-E756-7C7C-968FC63D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DEACD7-5E9B-CF7F-307D-3B7A04BE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25FAD-5BB9-29B7-754A-1183BA0F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1CA2C9-129E-C455-32C7-1B2496C6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5D70B7-52A6-84A2-7C72-7072EECA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37480A-700E-98A1-6A1F-7B0667BC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96C79F-49F7-3EC7-DD57-49AC58A5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9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B35FCA-1D47-482D-B778-35EFCAD2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B7692B-99AC-B30D-54CB-6A33987E6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35AB9B-A775-090A-A115-7608E223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7326F6-C401-14EB-3BA5-EE1C61E8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73C0FB-C5DF-E910-DD7E-83ADE18A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51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E91F4B-764A-AC22-4FE6-2C3A9896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B192CC-4C47-0D0A-555F-C81108B7C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46EE5F-7620-BE2D-9141-38CDE117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9BEB56-416A-863F-526F-79FF629B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D419A3-DA0B-4F3A-806B-4B395424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E7FE2E-3B73-B843-E53D-9D90726B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8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083AB-941E-C833-C7A4-6D583FAC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2B8DD0-A302-6CCA-381E-5B7BB52A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C3475D-C23D-C164-A030-77D8021B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9BF7EF3-09A2-D0EB-57A0-859E5754C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EBD361-F3DD-235B-BAA5-46A339713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5008CF-BFD0-4CB8-CCDA-9D329B46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1DD13B-389B-1E23-E1E1-A25C7600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7E7E21-6FA4-E8D3-1109-3903070A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4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B13AF9-E104-9911-ADE8-EB11F74E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CFD425-B287-6D88-93D8-EB94BEE0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72FD78-A342-713F-958C-BA73E494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4CBA583-BAF3-A719-9F5D-97D4097C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E1EFB0-882F-220D-2ECD-F11F07A0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8C7444-1FBE-31C2-DC66-83DC8394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7B8B79-08DA-00D5-2AE8-BFCA0B26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15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4E846-DC3B-9C11-1658-9B193779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89455A-AE06-78A4-8509-A860AF69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3DEB55-9CE2-60E2-45C2-8D485E9AE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E55346-0D14-AB05-93CD-AA89C1F4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10AF27-D16E-8090-5062-4CC96EA4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A674DB-B924-3932-482C-D4ACCEF6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2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72CE6-1F89-021C-5B02-E0C9C1BE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9D5BBB-D7AD-1E81-C63B-24BD09D09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CEF2F2-079B-1086-B5B3-70FAE42F9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1162B6-FA2A-D95E-87A5-FBAE6B9A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3A11B6-84CF-354B-C381-C42D1646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ED6705-971D-B3E1-448F-E052DC32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2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B45ABDE-6FF0-506F-9990-70C57C06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D5EAC6-1E17-59EF-100F-7C2C453D9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7C25E1-E8CC-454A-2989-6E04883FD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E9CD-4649-4C87-87D1-3768CA4D4B00}" type="datetimeFigureOut">
              <a:rPr lang="zh-TW" altLang="en-US" smtClean="0"/>
              <a:t>2024/12/3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F5CBF4-C113-CA76-5F16-3A619B6F8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4DD0F8-66CF-D29C-2866-DA726069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5A12-E64A-4330-BB27-846203F60B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4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8050C-C355-C4D1-2466-6C9B1957D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20241203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5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6BB518-2124-B855-59BA-FE4F0875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BD2F23-58C9-EA2A-A36E-A40812625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購買新的記憶卡</a:t>
            </a:r>
            <a:r>
              <a:rPr lang="en-US" altLang="zh-TW" dirty="0"/>
              <a:t>(</a:t>
            </a:r>
            <a:r>
              <a:rPr lang="zh-TW" altLang="en-US" dirty="0"/>
              <a:t>數量不足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30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FE34B4-FD00-3460-7CC2-B9A8E63A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GoogLeNet</a:t>
            </a:r>
            <a:endParaRPr lang="zh-TW" altLang="en-US" dirty="0"/>
          </a:p>
        </p:txBody>
      </p:sp>
      <p:pic>
        <p:nvPicPr>
          <p:cNvPr id="9" name="圖片 8" descr="一張含有 文字, 螢幕擷取畫面, 繪圖, 字型 的圖片&#10;&#10;自動產生的描述">
            <a:extLst>
              <a:ext uri="{FF2B5EF4-FFF2-40B4-BE49-F238E27FC236}">
                <a16:creationId xmlns:a16="http://schemas.microsoft.com/office/drawing/2014/main" id="{EEB7AA58-80F1-A9C1-8403-9F65A4BD5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4" y="1774369"/>
            <a:ext cx="5515436" cy="3309262"/>
          </a:xfrm>
          <a:prstGeom prst="rect">
            <a:avLst/>
          </a:prstGeom>
        </p:spPr>
      </p:pic>
      <p:pic>
        <p:nvPicPr>
          <p:cNvPr id="11" name="圖片 10" descr="一張含有 文字, 螢幕擷取畫面, 繪圖, 字型 的圖片&#10;&#10;自動產生的描述">
            <a:extLst>
              <a:ext uri="{FF2B5EF4-FFF2-40B4-BE49-F238E27FC236}">
                <a16:creationId xmlns:a16="http://schemas.microsoft.com/office/drawing/2014/main" id="{EB7E37F7-28EE-51FE-0E8B-5559386C9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4369"/>
            <a:ext cx="5515436" cy="33092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47DACC4-4181-E4A8-2F51-99958503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55" y="5422177"/>
            <a:ext cx="1562318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0FB685-2C0F-BF88-3723-29B80E70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ResNet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014E7C-FC0F-4378-49B3-D75195D5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02" y="5616168"/>
            <a:ext cx="1438476" cy="628738"/>
          </a:xfrm>
          <a:prstGeom prst="rect">
            <a:avLst/>
          </a:prstGeom>
        </p:spPr>
      </p:pic>
      <p:pic>
        <p:nvPicPr>
          <p:cNvPr id="7" name="圖片 6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7770D317-B0EB-7FB6-5009-1793E0883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2281825"/>
            <a:ext cx="4572010" cy="2743206"/>
          </a:xfrm>
          <a:prstGeom prst="rect">
            <a:avLst/>
          </a:prstGeom>
        </p:spPr>
      </p:pic>
      <p:pic>
        <p:nvPicPr>
          <p:cNvPr id="9" name="圖片 8" descr="一張含有 文字, 螢幕擷取畫面, 繪圖, 行 的圖片&#10;&#10;自動產生的描述">
            <a:extLst>
              <a:ext uri="{FF2B5EF4-FFF2-40B4-BE49-F238E27FC236}">
                <a16:creationId xmlns:a16="http://schemas.microsoft.com/office/drawing/2014/main" id="{7FD1223F-2F6E-9427-7226-BFF0F2D20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6" y="2281825"/>
            <a:ext cx="4572009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4A8156-CD30-FB76-AFE5-188CCBAF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</a:t>
            </a:r>
            <a:endParaRPr lang="zh-TW" altLang="en-US" dirty="0"/>
          </a:p>
        </p:txBody>
      </p:sp>
      <p:pic>
        <p:nvPicPr>
          <p:cNvPr id="5" name="圖片 4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0DD854B9-91EF-7CDA-AD3D-585A05EE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5956"/>
            <a:ext cx="4572010" cy="2743206"/>
          </a:xfrm>
          <a:prstGeom prst="rect">
            <a:avLst/>
          </a:prstGeom>
        </p:spPr>
      </p:pic>
      <p:pic>
        <p:nvPicPr>
          <p:cNvPr id="7" name="圖片 6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27261182-1162-5503-B889-0A6BE19E1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8" y="1965957"/>
            <a:ext cx="4572008" cy="274320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A042A8F-7948-14F9-CF4B-348BBF983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922" y="5431376"/>
            <a:ext cx="1524213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EEE20-4B6A-6F60-7269-E827EE6F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VGG19</a:t>
            </a:r>
            <a:endParaRPr lang="zh-TW" altLang="en-US" dirty="0"/>
          </a:p>
        </p:txBody>
      </p:sp>
      <p:pic>
        <p:nvPicPr>
          <p:cNvPr id="5" name="圖片 4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65F4102D-E26C-298B-3577-6564917C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2" y="1759592"/>
            <a:ext cx="5149991" cy="3089995"/>
          </a:xfrm>
          <a:prstGeom prst="rect">
            <a:avLst/>
          </a:prstGeom>
        </p:spPr>
      </p:pic>
      <p:pic>
        <p:nvPicPr>
          <p:cNvPr id="7" name="圖片 6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D843C407-518A-A7B1-746B-19A51CFFB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99" y="2008411"/>
            <a:ext cx="4735293" cy="284117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F88ED4-58E4-F745-9A12-DEBC6DD45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796" y="5408930"/>
            <a:ext cx="152421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3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431B6-D438-5446-D32E-E3EA937B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DenseNet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EC7C9E-3164-CBC5-94FB-B83A3F15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04" y="5285600"/>
            <a:ext cx="1505160" cy="704948"/>
          </a:xfrm>
          <a:prstGeom prst="rect">
            <a:avLst/>
          </a:prstGeom>
        </p:spPr>
      </p:pic>
      <p:pic>
        <p:nvPicPr>
          <p:cNvPr id="7" name="圖片 6" descr="一張含有 文字, 螢幕擷取畫面, 繪圖, 字型 的圖片&#10;&#10;自動產生的描述">
            <a:extLst>
              <a:ext uri="{FF2B5EF4-FFF2-40B4-BE49-F238E27FC236}">
                <a16:creationId xmlns:a16="http://schemas.microsoft.com/office/drawing/2014/main" id="{C2D9A7D9-6D7E-962E-4885-0FA74CB2A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5" y="1957516"/>
            <a:ext cx="4814670" cy="2888802"/>
          </a:xfrm>
          <a:prstGeom prst="rect">
            <a:avLst/>
          </a:prstGeom>
        </p:spPr>
      </p:pic>
      <p:pic>
        <p:nvPicPr>
          <p:cNvPr id="9" name="圖片 8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63AB4B2B-22CD-404E-2891-6B6DEC779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28" y="1957516"/>
            <a:ext cx="4814672" cy="28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F4D686-97B1-D5E3-03E6-DE2EEB42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6A8650-36D6-EA59-E37A-BD5240EA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89" y="5368515"/>
            <a:ext cx="1571844" cy="666843"/>
          </a:xfrm>
          <a:prstGeom prst="rect">
            <a:avLst/>
          </a:prstGeom>
        </p:spPr>
      </p:pic>
      <p:pic>
        <p:nvPicPr>
          <p:cNvPr id="7" name="圖片 6" descr="一張含有 文字, 螢幕擷取畫面, 繪圖, 行 的圖片&#10;&#10;自動產生的描述">
            <a:extLst>
              <a:ext uri="{FF2B5EF4-FFF2-40B4-BE49-F238E27FC236}">
                <a16:creationId xmlns:a16="http://schemas.microsoft.com/office/drawing/2014/main" id="{ED71DB6E-E664-5FC4-373F-28B540652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1" y="2227054"/>
            <a:ext cx="4659361" cy="2795617"/>
          </a:xfrm>
          <a:prstGeom prst="rect">
            <a:avLst/>
          </a:prstGeom>
        </p:spPr>
      </p:pic>
      <p:pic>
        <p:nvPicPr>
          <p:cNvPr id="9" name="圖片 8" descr="一張含有 文字, 螢幕擷取畫面, 字型, 繪圖 的圖片&#10;&#10;自動產生的描述">
            <a:extLst>
              <a:ext uri="{FF2B5EF4-FFF2-40B4-BE49-F238E27FC236}">
                <a16:creationId xmlns:a16="http://schemas.microsoft.com/office/drawing/2014/main" id="{7A5FC2DB-508B-434B-7D77-97BA82A42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0" y="2227053"/>
            <a:ext cx="4659361" cy="27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12CF3-6493-CD21-3408-2AF1BB1B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EfficientNet</a:t>
            </a:r>
            <a:endParaRPr lang="zh-TW" altLang="en-US" dirty="0"/>
          </a:p>
        </p:txBody>
      </p:sp>
      <p:pic>
        <p:nvPicPr>
          <p:cNvPr id="5" name="圖片 4" descr="一張含有 文字, 螢幕擷取畫面, 繪圖, 行 的圖片&#10;&#10;自動產生的描述">
            <a:extLst>
              <a:ext uri="{FF2B5EF4-FFF2-40B4-BE49-F238E27FC236}">
                <a16:creationId xmlns:a16="http://schemas.microsoft.com/office/drawing/2014/main" id="{40BB2E49-D487-BC34-62ED-B0423E12A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3" y="1851184"/>
            <a:ext cx="5018323" cy="3010994"/>
          </a:xfrm>
          <a:prstGeom prst="rect">
            <a:avLst/>
          </a:prstGeom>
        </p:spPr>
      </p:pic>
      <p:pic>
        <p:nvPicPr>
          <p:cNvPr id="7" name="圖片 6" descr="一張含有 文字, 螢幕擷取畫面, 繪圖, 行 的圖片&#10;&#10;自動產生的描述">
            <a:extLst>
              <a:ext uri="{FF2B5EF4-FFF2-40B4-BE49-F238E27FC236}">
                <a16:creationId xmlns:a16="http://schemas.microsoft.com/office/drawing/2014/main" id="{591C92A1-8073-1854-77D8-C9CDD504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715"/>
            <a:ext cx="5018323" cy="301099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285A7F5-97B5-7636-C976-6178C327F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776" y="5448120"/>
            <a:ext cx="153373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寬螢幕</PresentationFormat>
  <Paragraphs>10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20241203</vt:lpstr>
      <vt:lpstr>事項</vt:lpstr>
      <vt:lpstr>GoogLeNet</vt:lpstr>
      <vt:lpstr>ResNet</vt:lpstr>
      <vt:lpstr>VGG16</vt:lpstr>
      <vt:lpstr>VGG19</vt:lpstr>
      <vt:lpstr>DenseNet</vt:lpstr>
      <vt:lpstr>MobileNet</vt:lpstr>
      <vt:lpstr>EfficientNet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20241203</dc:title>
  <dc:creator>翰陞 陳</dc:creator>
  <cp:lastModifiedBy>翰陞 陳</cp:lastModifiedBy>
  <cp:revision>1</cp:revision>
  <dcterms:created xsi:type="dcterms:W3CDTF">2024-12-03T13:03:13Z</dcterms:created>
  <dcterms:modified xsi:type="dcterms:W3CDTF">2024-12-03T13:25:06Z</dcterms:modified>
</cp:coreProperties>
</file>