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charts/chart36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charts/chart37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charts/chart38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ppt/charts/chart39.xml" ContentType="application/vnd.openxmlformats-officedocument.drawingml.chart+xml"/>
  <Override PartName="/ppt/charts/style39.xml" ContentType="application/vnd.ms-office.chartstyle+xml"/>
  <Override PartName="/ppt/charts/colors39.xml" ContentType="application/vnd.ms-office.chartcolorstyle+xml"/>
  <Override PartName="/ppt/charts/chart40.xml" ContentType="application/vnd.openxmlformats-officedocument.drawingml.chart+xml"/>
  <Override PartName="/ppt/charts/style40.xml" ContentType="application/vnd.ms-office.chartstyle+xml"/>
  <Override PartName="/ppt/charts/colors40.xml" ContentType="application/vnd.ms-office.chartcolorstyle+xml"/>
  <Override PartName="/ppt/charts/chart41.xml" ContentType="application/vnd.openxmlformats-officedocument.drawingml.chart+xml"/>
  <Override PartName="/ppt/charts/style41.xml" ContentType="application/vnd.ms-office.chartstyle+xml"/>
  <Override PartName="/ppt/charts/colors41.xml" ContentType="application/vnd.ms-office.chartcolorstyle+xml"/>
  <Override PartName="/ppt/charts/chart42.xml" ContentType="application/vnd.openxmlformats-officedocument.drawingml.chart+xml"/>
  <Override PartName="/ppt/charts/style42.xml" ContentType="application/vnd.ms-office.chartstyle+xml"/>
  <Override PartName="/ppt/charts/colors42.xml" ContentType="application/vnd.ms-office.chartcolorstyle+xml"/>
  <Override PartName="/ppt/charts/chart43.xml" ContentType="application/vnd.openxmlformats-officedocument.drawingml.chart+xml"/>
  <Override PartName="/ppt/charts/style43.xml" ContentType="application/vnd.ms-office.chartstyle+xml"/>
  <Override PartName="/ppt/charts/colors43.xml" ContentType="application/vnd.ms-office.chartcolorstyle+xml"/>
  <Override PartName="/ppt/charts/chart44.xml" ContentType="application/vnd.openxmlformats-officedocument.drawingml.chart+xml"/>
  <Override PartName="/ppt/charts/style44.xml" ContentType="application/vnd.ms-office.chartstyle+xml"/>
  <Override PartName="/ppt/charts/colors44.xml" ContentType="application/vnd.ms-office.chartcolorstyle+xml"/>
  <Override PartName="/ppt/charts/chart45.xml" ContentType="application/vnd.openxmlformats-officedocument.drawingml.chart+xml"/>
  <Override PartName="/ppt/charts/style45.xml" ContentType="application/vnd.ms-office.chartstyle+xml"/>
  <Override PartName="/ppt/charts/colors45.xml" ContentType="application/vnd.ms-office.chartcolorstyle+xml"/>
  <Override PartName="/ppt/charts/chart46.xml" ContentType="application/vnd.openxmlformats-officedocument.drawingml.chart+xml"/>
  <Override PartName="/ppt/charts/style46.xml" ContentType="application/vnd.ms-office.chartstyle+xml"/>
  <Override PartName="/ppt/charts/colors46.xml" ContentType="application/vnd.ms-office.chartcolorstyle+xml"/>
  <Override PartName="/ppt/charts/chart47.xml" ContentType="application/vnd.openxmlformats-officedocument.drawingml.chart+xml"/>
  <Override PartName="/ppt/charts/style47.xml" ContentType="application/vnd.ms-office.chartstyle+xml"/>
  <Override PartName="/ppt/charts/colors47.xml" ContentType="application/vnd.ms-office.chartcolorstyle+xml"/>
  <Override PartName="/ppt/charts/chart48.xml" ContentType="application/vnd.openxmlformats-officedocument.drawingml.chart+xml"/>
  <Override PartName="/ppt/charts/style48.xml" ContentType="application/vnd.ms-office.chartstyle+xml"/>
  <Override PartName="/ppt/charts/colors48.xml" ContentType="application/vnd.ms-office.chartcolorstyle+xml"/>
  <Override PartName="/ppt/charts/chart49.xml" ContentType="application/vnd.openxmlformats-officedocument.drawingml.chart+xml"/>
  <Override PartName="/ppt/charts/style49.xml" ContentType="application/vnd.ms-office.chartstyle+xml"/>
  <Override PartName="/ppt/charts/colors49.xml" ContentType="application/vnd.ms-office.chartcolorstyle+xml"/>
  <Override PartName="/ppt/charts/chart50.xml" ContentType="application/vnd.openxmlformats-officedocument.drawingml.chart+xml"/>
  <Override PartName="/ppt/charts/style50.xml" ContentType="application/vnd.ms-office.chartstyle+xml"/>
  <Override PartName="/ppt/charts/colors50.xml" ContentType="application/vnd.ms-office.chartcolorstyle+xml"/>
  <Override PartName="/ppt/charts/chart51.xml" ContentType="application/vnd.openxmlformats-officedocument.drawingml.chart+xml"/>
  <Override PartName="/ppt/charts/style51.xml" ContentType="application/vnd.ms-office.chartstyle+xml"/>
  <Override PartName="/ppt/charts/colors51.xml" ContentType="application/vnd.ms-office.chartcolorstyle+xml"/>
  <Override PartName="/ppt/charts/chart52.xml" ContentType="application/vnd.openxmlformats-officedocument.drawingml.chart+xml"/>
  <Override PartName="/ppt/charts/style52.xml" ContentType="application/vnd.ms-office.chartstyle+xml"/>
  <Override PartName="/ppt/charts/colors52.xml" ContentType="application/vnd.ms-office.chartcolorstyle+xml"/>
  <Override PartName="/ppt/charts/chart53.xml" ContentType="application/vnd.openxmlformats-officedocument.drawingml.chart+xml"/>
  <Override PartName="/ppt/charts/style53.xml" ContentType="application/vnd.ms-office.chartstyle+xml"/>
  <Override PartName="/ppt/charts/colors53.xml" ContentType="application/vnd.ms-office.chartcolorstyle+xml"/>
  <Override PartName="/ppt/charts/chart54.xml" ContentType="application/vnd.openxmlformats-officedocument.drawingml.chart+xml"/>
  <Override PartName="/ppt/charts/style54.xml" ContentType="application/vnd.ms-office.chartstyle+xml"/>
  <Override PartName="/ppt/charts/colors54.xml" ContentType="application/vnd.ms-office.chartcolorstyle+xml"/>
  <Override PartName="/ppt/charts/chart55.xml" ContentType="application/vnd.openxmlformats-officedocument.drawingml.chart+xml"/>
  <Override PartName="/ppt/charts/style55.xml" ContentType="application/vnd.ms-office.chartstyle+xml"/>
  <Override PartName="/ppt/charts/colors55.xml" ContentType="application/vnd.ms-office.chartcolorstyle+xml"/>
  <Override PartName="/ppt/charts/chart56.xml" ContentType="application/vnd.openxmlformats-officedocument.drawingml.chart+xml"/>
  <Override PartName="/ppt/charts/style56.xml" ContentType="application/vnd.ms-office.chartstyle+xml"/>
  <Override PartName="/ppt/charts/colors56.xml" ContentType="application/vnd.ms-office.chartcolorstyle+xml"/>
  <Override PartName="/ppt/charts/chart57.xml" ContentType="application/vnd.openxmlformats-officedocument.drawingml.chart+xml"/>
  <Override PartName="/ppt/charts/style57.xml" ContentType="application/vnd.ms-office.chartstyle+xml"/>
  <Override PartName="/ppt/charts/colors57.xml" ContentType="application/vnd.ms-office.chartcolorstyle+xml"/>
  <Override PartName="/ppt/charts/chart58.xml" ContentType="application/vnd.openxmlformats-officedocument.drawingml.chart+xml"/>
  <Override PartName="/ppt/charts/style58.xml" ContentType="application/vnd.ms-office.chartstyle+xml"/>
  <Override PartName="/ppt/charts/colors58.xml" ContentType="application/vnd.ms-office.chartcolorstyle+xml"/>
  <Override PartName="/ppt/charts/chart59.xml" ContentType="application/vnd.openxmlformats-officedocument.drawingml.chart+xml"/>
  <Override PartName="/ppt/charts/style59.xml" ContentType="application/vnd.ms-office.chartstyle+xml"/>
  <Override PartName="/ppt/charts/colors59.xml" ContentType="application/vnd.ms-office.chartcolorstyle+xml"/>
  <Override PartName="/ppt/charts/chart60.xml" ContentType="application/vnd.openxmlformats-officedocument.drawingml.chart+xml"/>
  <Override PartName="/ppt/charts/style60.xml" ContentType="application/vnd.ms-office.chartstyle+xml"/>
  <Override PartName="/ppt/charts/colors60.xml" ContentType="application/vnd.ms-office.chartcolorstyle+xml"/>
  <Override PartName="/ppt/charts/chart61.xml" ContentType="application/vnd.openxmlformats-officedocument.drawingml.chart+xml"/>
  <Override PartName="/ppt/charts/style61.xml" ContentType="application/vnd.ms-office.chartstyle+xml"/>
  <Override PartName="/ppt/charts/colors61.xml" ContentType="application/vnd.ms-office.chartcolorstyle+xml"/>
  <Override PartName="/ppt/charts/chart62.xml" ContentType="application/vnd.openxmlformats-officedocument.drawingml.chart+xml"/>
  <Override PartName="/ppt/charts/style62.xml" ContentType="application/vnd.ms-office.chartstyle+xml"/>
  <Override PartName="/ppt/charts/colors62.xml" ContentType="application/vnd.ms-office.chartcolorstyle+xml"/>
  <Override PartName="/ppt/charts/chart63.xml" ContentType="application/vnd.openxmlformats-officedocument.drawingml.chart+xml"/>
  <Override PartName="/ppt/charts/style63.xml" ContentType="application/vnd.ms-office.chartstyle+xml"/>
  <Override PartName="/ppt/charts/colors63.xml" ContentType="application/vnd.ms-office.chartcolorstyle+xml"/>
  <Override PartName="/ppt/charts/chart64.xml" ContentType="application/vnd.openxmlformats-officedocument.drawingml.chart+xml"/>
  <Override PartName="/ppt/charts/style64.xml" ContentType="application/vnd.ms-office.chartstyle+xml"/>
  <Override PartName="/ppt/charts/colors64.xml" ContentType="application/vnd.ms-office.chartcolorstyle+xml"/>
  <Override PartName="/ppt/charts/chart65.xml" ContentType="application/vnd.openxmlformats-officedocument.drawingml.chart+xml"/>
  <Override PartName="/ppt/charts/style65.xml" ContentType="application/vnd.ms-office.chartstyle+xml"/>
  <Override PartName="/ppt/charts/colors65.xml" ContentType="application/vnd.ms-office.chartcolorstyle+xml"/>
  <Override PartName="/ppt/charts/chart66.xml" ContentType="application/vnd.openxmlformats-officedocument.drawingml.chart+xml"/>
  <Override PartName="/ppt/charts/style66.xml" ContentType="application/vnd.ms-office.chartstyle+xml"/>
  <Override PartName="/ppt/charts/colors66.xml" ContentType="application/vnd.ms-office.chartcolorstyle+xml"/>
  <Override PartName="/ppt/charts/chart67.xml" ContentType="application/vnd.openxmlformats-officedocument.drawingml.chart+xml"/>
  <Override PartName="/ppt/charts/style67.xml" ContentType="application/vnd.ms-office.chartstyle+xml"/>
  <Override PartName="/ppt/charts/colors67.xml" ContentType="application/vnd.ms-office.chartcolorstyle+xml"/>
  <Override PartName="/ppt/charts/chart68.xml" ContentType="application/vnd.openxmlformats-officedocument.drawingml.chart+xml"/>
  <Override PartName="/ppt/charts/style68.xml" ContentType="application/vnd.ms-office.chartstyle+xml"/>
  <Override PartName="/ppt/charts/colors68.xml" ContentType="application/vnd.ms-office.chartcolorstyle+xml"/>
  <Override PartName="/ppt/charts/chart69.xml" ContentType="application/vnd.openxmlformats-officedocument.drawingml.chart+xml"/>
  <Override PartName="/ppt/charts/style69.xml" ContentType="application/vnd.ms-office.chartstyle+xml"/>
  <Override PartName="/ppt/charts/colors69.xml" ContentType="application/vnd.ms-office.chartcolorstyle+xml"/>
  <Override PartName="/ppt/charts/chart70.xml" ContentType="application/vnd.openxmlformats-officedocument.drawingml.chart+xml"/>
  <Override PartName="/ppt/charts/style70.xml" ContentType="application/vnd.ms-office.chartstyle+xml"/>
  <Override PartName="/ppt/charts/colors70.xml" ContentType="application/vnd.ms-office.chartcolorstyle+xml"/>
  <Override PartName="/ppt/charts/chart71.xml" ContentType="application/vnd.openxmlformats-officedocument.drawingml.chart+xml"/>
  <Override PartName="/ppt/charts/style71.xml" ContentType="application/vnd.ms-office.chartstyle+xml"/>
  <Override PartName="/ppt/charts/colors71.xml" ContentType="application/vnd.ms-office.chartcolorstyle+xml"/>
  <Override PartName="/ppt/charts/chart72.xml" ContentType="application/vnd.openxmlformats-officedocument.drawingml.chart+xml"/>
  <Override PartName="/ppt/charts/style72.xml" ContentType="application/vnd.ms-office.chartstyle+xml"/>
  <Override PartName="/ppt/charts/colors72.xml" ContentType="application/vnd.ms-office.chartcolorstyle+xml"/>
  <Override PartName="/ppt/charts/chart73.xml" ContentType="application/vnd.openxmlformats-officedocument.drawingml.chart+xml"/>
  <Override PartName="/ppt/charts/style73.xml" ContentType="application/vnd.ms-office.chartstyle+xml"/>
  <Override PartName="/ppt/charts/colors73.xml" ContentType="application/vnd.ms-office.chartcolorstyle+xml"/>
  <Override PartName="/ppt/charts/chart74.xml" ContentType="application/vnd.openxmlformats-officedocument.drawingml.chart+xml"/>
  <Override PartName="/ppt/charts/style74.xml" ContentType="application/vnd.ms-office.chartstyle+xml"/>
  <Override PartName="/ppt/charts/colors74.xml" ContentType="application/vnd.ms-office.chartcolorstyle+xml"/>
  <Override PartName="/ppt/charts/chart75.xml" ContentType="application/vnd.openxmlformats-officedocument.drawingml.chart+xml"/>
  <Override PartName="/ppt/charts/style75.xml" ContentType="application/vnd.ms-office.chartstyle+xml"/>
  <Override PartName="/ppt/charts/colors75.xml" ContentType="application/vnd.ms-office.chartcolorstyle+xml"/>
  <Override PartName="/ppt/charts/chart76.xml" ContentType="application/vnd.openxmlformats-officedocument.drawingml.chart+xml"/>
  <Override PartName="/ppt/charts/style76.xml" ContentType="application/vnd.ms-office.chartstyle+xml"/>
  <Override PartName="/ppt/charts/colors76.xml" ContentType="application/vnd.ms-office.chartcolorstyle+xml"/>
  <Override PartName="/ppt/charts/chart77.xml" ContentType="application/vnd.openxmlformats-officedocument.drawingml.chart+xml"/>
  <Override PartName="/ppt/charts/style77.xml" ContentType="application/vnd.ms-office.chartstyle+xml"/>
  <Override PartName="/ppt/charts/colors77.xml" ContentType="application/vnd.ms-office.chartcolorstyle+xml"/>
  <Override PartName="/ppt/charts/chart78.xml" ContentType="application/vnd.openxmlformats-officedocument.drawingml.chart+xml"/>
  <Override PartName="/ppt/charts/style78.xml" ContentType="application/vnd.ms-office.chartstyle+xml"/>
  <Override PartName="/ppt/charts/colors78.xml" ContentType="application/vnd.ms-office.chartcolorstyle+xml"/>
  <Override PartName="/ppt/charts/chart79.xml" ContentType="application/vnd.openxmlformats-officedocument.drawingml.chart+xml"/>
  <Override PartName="/ppt/charts/style79.xml" ContentType="application/vnd.ms-office.chartstyle+xml"/>
  <Override PartName="/ppt/charts/colors79.xml" ContentType="application/vnd.ms-office.chartcolorstyle+xml"/>
  <Override PartName="/ppt/charts/chart80.xml" ContentType="application/vnd.openxmlformats-officedocument.drawingml.chart+xml"/>
  <Override PartName="/ppt/charts/style80.xml" ContentType="application/vnd.ms-office.chartstyle+xml"/>
  <Override PartName="/ppt/charts/colors80.xml" ContentType="application/vnd.ms-office.chartcolorstyle+xml"/>
  <Override PartName="/ppt/charts/chart81.xml" ContentType="application/vnd.openxmlformats-officedocument.drawingml.chart+xml"/>
  <Override PartName="/ppt/charts/style81.xml" ContentType="application/vnd.ms-office.chartstyle+xml"/>
  <Override PartName="/ppt/charts/colors81.xml" ContentType="application/vnd.ms-office.chartcolorstyle+xml"/>
  <Override PartName="/ppt/charts/chart82.xml" ContentType="application/vnd.openxmlformats-officedocument.drawingml.chart+xml"/>
  <Override PartName="/ppt/charts/style82.xml" ContentType="application/vnd.ms-office.chartstyle+xml"/>
  <Override PartName="/ppt/charts/colors82.xml" ContentType="application/vnd.ms-office.chartcolorstyle+xml"/>
  <Override PartName="/ppt/charts/chart83.xml" ContentType="application/vnd.openxmlformats-officedocument.drawingml.chart+xml"/>
  <Override PartName="/ppt/charts/style83.xml" ContentType="application/vnd.ms-office.chartstyle+xml"/>
  <Override PartName="/ppt/charts/colors83.xml" ContentType="application/vnd.ms-office.chartcolorstyle+xml"/>
  <Override PartName="/ppt/charts/chart84.xml" ContentType="application/vnd.openxmlformats-officedocument.drawingml.chart+xml"/>
  <Override PartName="/ppt/charts/style84.xml" ContentType="application/vnd.ms-office.chartstyle+xml"/>
  <Override PartName="/ppt/charts/colors84.xml" ContentType="application/vnd.ms-office.chartcolorstyle+xml"/>
  <Override PartName="/ppt/charts/chart85.xml" ContentType="application/vnd.openxmlformats-officedocument.drawingml.chart+xml"/>
  <Override PartName="/ppt/charts/style85.xml" ContentType="application/vnd.ms-office.chartstyle+xml"/>
  <Override PartName="/ppt/charts/colors85.xml" ContentType="application/vnd.ms-office.chartcolorstyle+xml"/>
  <Override PartName="/ppt/charts/chart86.xml" ContentType="application/vnd.openxmlformats-officedocument.drawingml.chart+xml"/>
  <Override PartName="/ppt/charts/style86.xml" ContentType="application/vnd.ms-office.chartstyle+xml"/>
  <Override PartName="/ppt/charts/colors86.xml" ContentType="application/vnd.ms-office.chartcolorstyle+xml"/>
  <Override PartName="/ppt/charts/chart87.xml" ContentType="application/vnd.openxmlformats-officedocument.drawingml.chart+xml"/>
  <Override PartName="/ppt/charts/style87.xml" ContentType="application/vnd.ms-office.chartstyle+xml"/>
  <Override PartName="/ppt/charts/colors87.xml" ContentType="application/vnd.ms-office.chartcolorstyle+xml"/>
  <Override PartName="/ppt/charts/chart88.xml" ContentType="application/vnd.openxmlformats-officedocument.drawingml.chart+xml"/>
  <Override PartName="/ppt/charts/style88.xml" ContentType="application/vnd.ms-office.chartstyle+xml"/>
  <Override PartName="/ppt/charts/colors88.xml" ContentType="application/vnd.ms-office.chartcolorstyle+xml"/>
  <Override PartName="/ppt/charts/chart89.xml" ContentType="application/vnd.openxmlformats-officedocument.drawingml.chart+xml"/>
  <Override PartName="/ppt/charts/style89.xml" ContentType="application/vnd.ms-office.chartstyle+xml"/>
  <Override PartName="/ppt/charts/colors89.xml" ContentType="application/vnd.ms-office.chartcolorstyle+xml"/>
  <Override PartName="/ppt/charts/chart90.xml" ContentType="application/vnd.openxmlformats-officedocument.drawingml.chart+xml"/>
  <Override PartName="/ppt/charts/style90.xml" ContentType="application/vnd.ms-office.chartstyle+xml"/>
  <Override PartName="/ppt/charts/colors90.xml" ContentType="application/vnd.ms-office.chartcolorstyle+xml"/>
  <Override PartName="/ppt/charts/chart91.xml" ContentType="application/vnd.openxmlformats-officedocument.drawingml.chart+xml"/>
  <Override PartName="/ppt/charts/style91.xml" ContentType="application/vnd.ms-office.chartstyle+xml"/>
  <Override PartName="/ppt/charts/colors91.xml" ContentType="application/vnd.ms-office.chartcolorstyle+xml"/>
  <Override PartName="/ppt/charts/chart92.xml" ContentType="application/vnd.openxmlformats-officedocument.drawingml.chart+xml"/>
  <Override PartName="/ppt/charts/style92.xml" ContentType="application/vnd.ms-office.chartstyle+xml"/>
  <Override PartName="/ppt/charts/colors92.xml" ContentType="application/vnd.ms-office.chartcolorstyle+xml"/>
  <Override PartName="/ppt/charts/chart93.xml" ContentType="application/vnd.openxmlformats-officedocument.drawingml.chart+xml"/>
  <Override PartName="/ppt/charts/style93.xml" ContentType="application/vnd.ms-office.chartstyle+xml"/>
  <Override PartName="/ppt/charts/colors93.xml" ContentType="application/vnd.ms-office.chartcolorstyle+xml"/>
  <Override PartName="/ppt/charts/chart94.xml" ContentType="application/vnd.openxmlformats-officedocument.drawingml.chart+xml"/>
  <Override PartName="/ppt/charts/style94.xml" ContentType="application/vnd.ms-office.chartstyle+xml"/>
  <Override PartName="/ppt/charts/colors94.xml" ContentType="application/vnd.ms-office.chartcolorstyle+xml"/>
  <Override PartName="/ppt/charts/chart95.xml" ContentType="application/vnd.openxmlformats-officedocument.drawingml.chart+xml"/>
  <Override PartName="/ppt/charts/style95.xml" ContentType="application/vnd.ms-office.chartstyle+xml"/>
  <Override PartName="/ppt/charts/colors95.xml" ContentType="application/vnd.ms-office.chartcolorstyle+xml"/>
  <Override PartName="/ppt/charts/chart96.xml" ContentType="application/vnd.openxmlformats-officedocument.drawingml.chart+xml"/>
  <Override PartName="/ppt/charts/style96.xml" ContentType="application/vnd.ms-office.chartstyle+xml"/>
  <Override PartName="/ppt/charts/colors96.xml" ContentType="application/vnd.ms-office.chartcolorstyle+xml"/>
  <Override PartName="/ppt/charts/chart97.xml" ContentType="application/vnd.openxmlformats-officedocument.drawingml.chart+xml"/>
  <Override PartName="/ppt/charts/style97.xml" ContentType="application/vnd.ms-office.chartstyle+xml"/>
  <Override PartName="/ppt/charts/colors97.xml" ContentType="application/vnd.ms-office.chartcolorstyle+xml"/>
  <Override PartName="/ppt/charts/chart98.xml" ContentType="application/vnd.openxmlformats-officedocument.drawingml.chart+xml"/>
  <Override PartName="/ppt/charts/style98.xml" ContentType="application/vnd.ms-office.chartstyle+xml"/>
  <Override PartName="/ppt/charts/colors98.xml" ContentType="application/vnd.ms-office.chartcolorstyle+xml"/>
  <Override PartName="/ppt/charts/chart99.xml" ContentType="application/vnd.openxmlformats-officedocument.drawingml.chart+xml"/>
  <Override PartName="/ppt/charts/style99.xml" ContentType="application/vnd.ms-office.chartstyle+xml"/>
  <Override PartName="/ppt/charts/colors99.xml" ContentType="application/vnd.ms-office.chartcolorstyle+xml"/>
  <Override PartName="/ppt/charts/chart100.xml" ContentType="application/vnd.openxmlformats-officedocument.drawingml.chart+xml"/>
  <Override PartName="/ppt/charts/style100.xml" ContentType="application/vnd.ms-office.chartstyle+xml"/>
  <Override PartName="/ppt/charts/colors100.xml" ContentType="application/vnd.ms-office.chartcolorstyle+xml"/>
  <Override PartName="/ppt/charts/chart101.xml" ContentType="application/vnd.openxmlformats-officedocument.drawingml.chart+xml"/>
  <Override PartName="/ppt/charts/style101.xml" ContentType="application/vnd.ms-office.chartstyle+xml"/>
  <Override PartName="/ppt/charts/colors101.xml" ContentType="application/vnd.ms-office.chartcolorstyle+xml"/>
  <Override PartName="/ppt/charts/chart102.xml" ContentType="application/vnd.openxmlformats-officedocument.drawingml.chart+xml"/>
  <Override PartName="/ppt/charts/style102.xml" ContentType="application/vnd.ms-office.chartstyle+xml"/>
  <Override PartName="/ppt/charts/colors102.xml" ContentType="application/vnd.ms-office.chartcolorstyle+xml"/>
  <Override PartName="/ppt/charts/chart103.xml" ContentType="application/vnd.openxmlformats-officedocument.drawingml.chart+xml"/>
  <Override PartName="/ppt/charts/style103.xml" ContentType="application/vnd.ms-office.chartstyle+xml"/>
  <Override PartName="/ppt/charts/colors103.xml" ContentType="application/vnd.ms-office.chartcolorstyle+xml"/>
  <Override PartName="/ppt/charts/chart104.xml" ContentType="application/vnd.openxmlformats-officedocument.drawingml.chart+xml"/>
  <Override PartName="/ppt/charts/style104.xml" ContentType="application/vnd.ms-office.chartstyle+xml"/>
  <Override PartName="/ppt/charts/colors104.xml" ContentType="application/vnd.ms-office.chartcolorstyle+xml"/>
  <Override PartName="/ppt/charts/chart105.xml" ContentType="application/vnd.openxmlformats-officedocument.drawingml.chart+xml"/>
  <Override PartName="/ppt/charts/style105.xml" ContentType="application/vnd.ms-office.chartstyle+xml"/>
  <Override PartName="/ppt/charts/colors105.xml" ContentType="application/vnd.ms-office.chartcolorstyle+xml"/>
  <Override PartName="/ppt/charts/chart106.xml" ContentType="application/vnd.openxmlformats-officedocument.drawingml.chart+xml"/>
  <Override PartName="/ppt/charts/style106.xml" ContentType="application/vnd.ms-office.chartstyle+xml"/>
  <Override PartName="/ppt/charts/colors106.xml" ContentType="application/vnd.ms-office.chartcolorstyle+xml"/>
  <Override PartName="/ppt/charts/chart107.xml" ContentType="application/vnd.openxmlformats-officedocument.drawingml.chart+xml"/>
  <Override PartName="/ppt/charts/style107.xml" ContentType="application/vnd.ms-office.chartstyle+xml"/>
  <Override PartName="/ppt/charts/colors107.xml" ContentType="application/vnd.ms-office.chartcolorstyle+xml"/>
  <Override PartName="/ppt/charts/chart108.xml" ContentType="application/vnd.openxmlformats-officedocument.drawingml.chart+xml"/>
  <Override PartName="/ppt/charts/style108.xml" ContentType="application/vnd.ms-office.chartstyle+xml"/>
  <Override PartName="/ppt/charts/colors108.xml" ContentType="application/vnd.ms-office.chartcolorstyle+xml"/>
  <Override PartName="/ppt/charts/chart109.xml" ContentType="application/vnd.openxmlformats-officedocument.drawingml.chart+xml"/>
  <Override PartName="/ppt/charts/style109.xml" ContentType="application/vnd.ms-office.chartstyle+xml"/>
  <Override PartName="/ppt/charts/colors109.xml" ContentType="application/vnd.ms-office.chartcolorstyle+xml"/>
  <Override PartName="/ppt/charts/chart110.xml" ContentType="application/vnd.openxmlformats-officedocument.drawingml.chart+xml"/>
  <Override PartName="/ppt/charts/style110.xml" ContentType="application/vnd.ms-office.chartstyle+xml"/>
  <Override PartName="/ppt/charts/colors110.xml" ContentType="application/vnd.ms-office.chartcolorstyle+xml"/>
  <Override PartName="/ppt/charts/chart111.xml" ContentType="application/vnd.openxmlformats-officedocument.drawingml.chart+xml"/>
  <Override PartName="/ppt/charts/style111.xml" ContentType="application/vnd.ms-office.chartstyle+xml"/>
  <Override PartName="/ppt/charts/colors111.xml" ContentType="application/vnd.ms-office.chartcolorstyle+xml"/>
  <Override PartName="/ppt/charts/chart112.xml" ContentType="application/vnd.openxmlformats-officedocument.drawingml.chart+xml"/>
  <Override PartName="/ppt/charts/style112.xml" ContentType="application/vnd.ms-office.chartstyle+xml"/>
  <Override PartName="/ppt/charts/colors112.xml" ContentType="application/vnd.ms-office.chartcolorstyle+xml"/>
  <Override PartName="/ppt/charts/chart113.xml" ContentType="application/vnd.openxmlformats-officedocument.drawingml.chart+xml"/>
  <Override PartName="/ppt/charts/style113.xml" ContentType="application/vnd.ms-office.chartstyle+xml"/>
  <Override PartName="/ppt/charts/colors113.xml" ContentType="application/vnd.ms-office.chartcolorstyle+xml"/>
  <Override PartName="/ppt/charts/chart114.xml" ContentType="application/vnd.openxmlformats-officedocument.drawingml.chart+xml"/>
  <Override PartName="/ppt/charts/style114.xml" ContentType="application/vnd.ms-office.chartstyle+xml"/>
  <Override PartName="/ppt/charts/colors114.xml" ContentType="application/vnd.ms-office.chartcolorstyle+xml"/>
  <Override PartName="/ppt/charts/chart115.xml" ContentType="application/vnd.openxmlformats-officedocument.drawingml.chart+xml"/>
  <Override PartName="/ppt/charts/style115.xml" ContentType="application/vnd.ms-office.chartstyle+xml"/>
  <Override PartName="/ppt/charts/colors115.xml" ContentType="application/vnd.ms-office.chartcolorstyle+xml"/>
  <Override PartName="/ppt/charts/chart116.xml" ContentType="application/vnd.openxmlformats-officedocument.drawingml.chart+xml"/>
  <Override PartName="/ppt/charts/style116.xml" ContentType="application/vnd.ms-office.chartstyle+xml"/>
  <Override PartName="/ppt/charts/colors116.xml" ContentType="application/vnd.ms-office.chartcolorstyle+xml"/>
  <Override PartName="/ppt/charts/chart117.xml" ContentType="application/vnd.openxmlformats-officedocument.drawingml.chart+xml"/>
  <Override PartName="/ppt/charts/style117.xml" ContentType="application/vnd.ms-office.chartstyle+xml"/>
  <Override PartName="/ppt/charts/colors117.xml" ContentType="application/vnd.ms-office.chartcolorstyle+xml"/>
  <Override PartName="/ppt/charts/chart118.xml" ContentType="application/vnd.openxmlformats-officedocument.drawingml.chart+xml"/>
  <Override PartName="/ppt/charts/style118.xml" ContentType="application/vnd.ms-office.chartstyle+xml"/>
  <Override PartName="/ppt/charts/colors118.xml" ContentType="application/vnd.ms-office.chartcolorstyle+xml"/>
  <Override PartName="/ppt/charts/chart119.xml" ContentType="application/vnd.openxmlformats-officedocument.drawingml.chart+xml"/>
  <Override PartName="/ppt/charts/style119.xml" ContentType="application/vnd.ms-office.chartstyle+xml"/>
  <Override PartName="/ppt/charts/colors1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1" r:id="rId5"/>
    <p:sldId id="263" r:id="rId6"/>
    <p:sldId id="266" r:id="rId7"/>
    <p:sldId id="268" r:id="rId8"/>
    <p:sldId id="270" r:id="rId9"/>
    <p:sldId id="272" r:id="rId10"/>
    <p:sldId id="274" r:id="rId11"/>
    <p:sldId id="276" r:id="rId12"/>
    <p:sldId id="278" r:id="rId13"/>
    <p:sldId id="280" r:id="rId14"/>
    <p:sldId id="282" r:id="rId15"/>
    <p:sldId id="284" r:id="rId16"/>
    <p:sldId id="286" r:id="rId17"/>
    <p:sldId id="288" r:id="rId18"/>
    <p:sldId id="289" r:id="rId19"/>
    <p:sldId id="290" r:id="rId20"/>
    <p:sldId id="292" r:id="rId21"/>
    <p:sldId id="294" r:id="rId22"/>
    <p:sldId id="296" r:id="rId23"/>
    <p:sldId id="298" r:id="rId24"/>
    <p:sldId id="301" r:id="rId25"/>
    <p:sldId id="287" r:id="rId26"/>
    <p:sldId id="300" r:id="rId27"/>
    <p:sldId id="302" r:id="rId28"/>
    <p:sldId id="304" r:id="rId29"/>
    <p:sldId id="305" r:id="rId30"/>
    <p:sldId id="306" r:id="rId31"/>
    <p:sldId id="307" r:id="rId32"/>
    <p:sldId id="308" r:id="rId33"/>
    <p:sldId id="309" r:id="rId34"/>
    <p:sldId id="310" r:id="rId35"/>
    <p:sldId id="311" r:id="rId36"/>
    <p:sldId id="312" r:id="rId37"/>
    <p:sldId id="313" r:id="rId38"/>
    <p:sldId id="314" r:id="rId39"/>
    <p:sldId id="315" r:id="rId40"/>
    <p:sldId id="316" r:id="rId41"/>
    <p:sldId id="317" r:id="rId42"/>
    <p:sldId id="318" r:id="rId43"/>
    <p:sldId id="319" r:id="rId44"/>
    <p:sldId id="320" r:id="rId4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&#26032;&#22686;%20Microsoft%20Excel%20&#24037;&#20316;&#3492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0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100.xml"/><Relationship Id="rId1" Type="http://schemas.microsoft.com/office/2011/relationships/chartStyle" Target="style100.xml"/></Relationships>
</file>

<file path=ppt/charts/_rels/chart10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101.xml"/><Relationship Id="rId1" Type="http://schemas.microsoft.com/office/2011/relationships/chartStyle" Target="style101.xml"/></Relationships>
</file>

<file path=ppt/charts/_rels/chart10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102.xml"/><Relationship Id="rId1" Type="http://schemas.microsoft.com/office/2011/relationships/chartStyle" Target="style102.xml"/></Relationships>
</file>

<file path=ppt/charts/_rels/chart10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103.xml"/><Relationship Id="rId1" Type="http://schemas.microsoft.com/office/2011/relationships/chartStyle" Target="style103.xml"/></Relationships>
</file>

<file path=ppt/charts/_rels/chart10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104.xml"/><Relationship Id="rId1" Type="http://schemas.microsoft.com/office/2011/relationships/chartStyle" Target="style104.xml"/></Relationships>
</file>

<file path=ppt/charts/_rels/chart10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105.xml"/><Relationship Id="rId1" Type="http://schemas.microsoft.com/office/2011/relationships/chartStyle" Target="style105.xml"/></Relationships>
</file>

<file path=ppt/charts/_rels/chart10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106.xml"/><Relationship Id="rId1" Type="http://schemas.microsoft.com/office/2011/relationships/chartStyle" Target="style106.xml"/></Relationships>
</file>

<file path=ppt/charts/_rels/chart10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107.xml"/><Relationship Id="rId1" Type="http://schemas.microsoft.com/office/2011/relationships/chartStyle" Target="style107.xml"/></Relationships>
</file>

<file path=ppt/charts/_rels/chart10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108.xml"/><Relationship Id="rId1" Type="http://schemas.microsoft.com/office/2011/relationships/chartStyle" Target="style108.xml"/></Relationships>
</file>

<file path=ppt/charts/_rels/chart10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109.xml"/><Relationship Id="rId1" Type="http://schemas.microsoft.com/office/2011/relationships/chartStyle" Target="style109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110.xml"/><Relationship Id="rId1" Type="http://schemas.microsoft.com/office/2011/relationships/chartStyle" Target="style110.xml"/></Relationships>
</file>

<file path=ppt/charts/_rels/chart1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111.xml"/><Relationship Id="rId1" Type="http://schemas.microsoft.com/office/2011/relationships/chartStyle" Target="style111.xml"/></Relationships>
</file>

<file path=ppt/charts/_rels/chart1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112.xml"/><Relationship Id="rId1" Type="http://schemas.microsoft.com/office/2011/relationships/chartStyle" Target="style112.xml"/></Relationships>
</file>

<file path=ppt/charts/_rels/chart1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113.xml"/><Relationship Id="rId1" Type="http://schemas.microsoft.com/office/2011/relationships/chartStyle" Target="style113.xml"/></Relationships>
</file>

<file path=ppt/charts/_rels/chart1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114.xml"/><Relationship Id="rId1" Type="http://schemas.microsoft.com/office/2011/relationships/chartStyle" Target="style114.xml"/></Relationships>
</file>

<file path=ppt/charts/_rels/chart1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115.xml"/><Relationship Id="rId1" Type="http://schemas.microsoft.com/office/2011/relationships/chartStyle" Target="style115.xml"/></Relationships>
</file>

<file path=ppt/charts/_rels/chart1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116.xml"/><Relationship Id="rId1" Type="http://schemas.microsoft.com/office/2011/relationships/chartStyle" Target="style116.xml"/></Relationships>
</file>

<file path=ppt/charts/_rels/chart1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117.xml"/><Relationship Id="rId1" Type="http://schemas.microsoft.com/office/2011/relationships/chartStyle" Target="style117.xml"/></Relationships>
</file>

<file path=ppt/charts/_rels/chart1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118.xml"/><Relationship Id="rId1" Type="http://schemas.microsoft.com/office/2011/relationships/chartStyle" Target="style118.xml"/></Relationships>
</file>

<file path=ppt/charts/_rels/chart1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119.xml"/><Relationship Id="rId1" Type="http://schemas.microsoft.com/office/2011/relationships/chartStyle" Target="style119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&#26032;&#22686;%20Microsoft%20Excel%20&#24037;&#20316;&#34920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39.xml"/><Relationship Id="rId1" Type="http://schemas.microsoft.com/office/2011/relationships/chartStyle" Target="style39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40.xml"/><Relationship Id="rId1" Type="http://schemas.microsoft.com/office/2011/relationships/chartStyle" Target="style40.xml"/></Relationships>
</file>

<file path=ppt/charts/_rels/chart4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41.xml"/><Relationship Id="rId1" Type="http://schemas.microsoft.com/office/2011/relationships/chartStyle" Target="style41.xml"/></Relationships>
</file>

<file path=ppt/charts/_rels/chart4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42.xml"/><Relationship Id="rId1" Type="http://schemas.microsoft.com/office/2011/relationships/chartStyle" Target="style42.xml"/></Relationships>
</file>

<file path=ppt/charts/_rels/chart4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43.xml"/><Relationship Id="rId1" Type="http://schemas.microsoft.com/office/2011/relationships/chartStyle" Target="style43.xml"/></Relationships>
</file>

<file path=ppt/charts/_rels/chart4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44.xml"/><Relationship Id="rId1" Type="http://schemas.microsoft.com/office/2011/relationships/chartStyle" Target="style44.xml"/></Relationships>
</file>

<file path=ppt/charts/_rels/chart4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45.xml"/><Relationship Id="rId1" Type="http://schemas.microsoft.com/office/2011/relationships/chartStyle" Target="style45.xml"/></Relationships>
</file>

<file path=ppt/charts/_rels/chart4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46.xml"/><Relationship Id="rId1" Type="http://schemas.microsoft.com/office/2011/relationships/chartStyle" Target="style46.xml"/></Relationships>
</file>

<file path=ppt/charts/_rels/chart4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47.xml"/><Relationship Id="rId1" Type="http://schemas.microsoft.com/office/2011/relationships/chartStyle" Target="style47.xml"/></Relationships>
</file>

<file path=ppt/charts/_rels/chart4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48.xml"/><Relationship Id="rId1" Type="http://schemas.microsoft.com/office/2011/relationships/chartStyle" Target="style48.xml"/></Relationships>
</file>

<file path=ppt/charts/_rels/chart4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49.xml"/><Relationship Id="rId1" Type="http://schemas.microsoft.com/office/2011/relationships/chartStyle" Target="style49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5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50.xml"/><Relationship Id="rId1" Type="http://schemas.microsoft.com/office/2011/relationships/chartStyle" Target="style50.xml"/></Relationships>
</file>

<file path=ppt/charts/_rels/chart5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51.xml"/><Relationship Id="rId1" Type="http://schemas.microsoft.com/office/2011/relationships/chartStyle" Target="style51.xml"/></Relationships>
</file>

<file path=ppt/charts/_rels/chart5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52.xml"/><Relationship Id="rId1" Type="http://schemas.microsoft.com/office/2011/relationships/chartStyle" Target="style52.xml"/></Relationships>
</file>

<file path=ppt/charts/_rels/chart5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53.xml"/><Relationship Id="rId1" Type="http://schemas.microsoft.com/office/2011/relationships/chartStyle" Target="style53.xml"/></Relationships>
</file>

<file path=ppt/charts/_rels/chart5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54.xml"/><Relationship Id="rId1" Type="http://schemas.microsoft.com/office/2011/relationships/chartStyle" Target="style54.xml"/></Relationships>
</file>

<file path=ppt/charts/_rels/chart5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55.xml"/><Relationship Id="rId1" Type="http://schemas.microsoft.com/office/2011/relationships/chartStyle" Target="style55.xml"/></Relationships>
</file>

<file path=ppt/charts/_rels/chart5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56.xml"/><Relationship Id="rId1" Type="http://schemas.microsoft.com/office/2011/relationships/chartStyle" Target="style56.xml"/></Relationships>
</file>

<file path=ppt/charts/_rels/chart5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57.xml"/><Relationship Id="rId1" Type="http://schemas.microsoft.com/office/2011/relationships/chartStyle" Target="style57.xml"/></Relationships>
</file>

<file path=ppt/charts/_rels/chart5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58.xml"/><Relationship Id="rId1" Type="http://schemas.microsoft.com/office/2011/relationships/chartStyle" Target="style58.xml"/></Relationships>
</file>

<file path=ppt/charts/_rels/chart5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59.xml"/><Relationship Id="rId1" Type="http://schemas.microsoft.com/office/2011/relationships/chartStyle" Target="style59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6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60.xml"/><Relationship Id="rId1" Type="http://schemas.microsoft.com/office/2011/relationships/chartStyle" Target="style60.xml"/></Relationships>
</file>

<file path=ppt/charts/_rels/chart6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61.xml"/><Relationship Id="rId1" Type="http://schemas.microsoft.com/office/2011/relationships/chartStyle" Target="style61.xml"/></Relationships>
</file>

<file path=ppt/charts/_rels/chart6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62.xml"/><Relationship Id="rId1" Type="http://schemas.microsoft.com/office/2011/relationships/chartStyle" Target="style62.xml"/></Relationships>
</file>

<file path=ppt/charts/_rels/chart6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63.xml"/><Relationship Id="rId1" Type="http://schemas.microsoft.com/office/2011/relationships/chartStyle" Target="style63.xml"/></Relationships>
</file>

<file path=ppt/charts/_rels/chart6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64.xml"/><Relationship Id="rId1" Type="http://schemas.microsoft.com/office/2011/relationships/chartStyle" Target="style64.xml"/></Relationships>
</file>

<file path=ppt/charts/_rels/chart6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65.xml"/><Relationship Id="rId1" Type="http://schemas.microsoft.com/office/2011/relationships/chartStyle" Target="style65.xml"/></Relationships>
</file>

<file path=ppt/charts/_rels/chart6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66.xml"/><Relationship Id="rId1" Type="http://schemas.microsoft.com/office/2011/relationships/chartStyle" Target="style66.xml"/></Relationships>
</file>

<file path=ppt/charts/_rels/chart6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67.xml"/><Relationship Id="rId1" Type="http://schemas.microsoft.com/office/2011/relationships/chartStyle" Target="style67.xml"/></Relationships>
</file>

<file path=ppt/charts/_rels/chart6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68.xml"/><Relationship Id="rId1" Type="http://schemas.microsoft.com/office/2011/relationships/chartStyle" Target="style68.xml"/></Relationships>
</file>

<file path=ppt/charts/_rels/chart6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69.xml"/><Relationship Id="rId1" Type="http://schemas.microsoft.com/office/2011/relationships/chartStyle" Target="style69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7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70.xml"/><Relationship Id="rId1" Type="http://schemas.microsoft.com/office/2011/relationships/chartStyle" Target="style70.xml"/></Relationships>
</file>

<file path=ppt/charts/_rels/chart7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71.xml"/><Relationship Id="rId1" Type="http://schemas.microsoft.com/office/2011/relationships/chartStyle" Target="style71.xml"/></Relationships>
</file>

<file path=ppt/charts/_rels/chart7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72.xml"/><Relationship Id="rId1" Type="http://schemas.microsoft.com/office/2011/relationships/chartStyle" Target="style72.xml"/></Relationships>
</file>

<file path=ppt/charts/_rels/chart7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73.xml"/><Relationship Id="rId1" Type="http://schemas.microsoft.com/office/2011/relationships/chartStyle" Target="style73.xml"/></Relationships>
</file>

<file path=ppt/charts/_rels/chart7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74.xml"/><Relationship Id="rId1" Type="http://schemas.microsoft.com/office/2011/relationships/chartStyle" Target="style74.xml"/></Relationships>
</file>

<file path=ppt/charts/_rels/chart7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75.xml"/><Relationship Id="rId1" Type="http://schemas.microsoft.com/office/2011/relationships/chartStyle" Target="style75.xml"/></Relationships>
</file>

<file path=ppt/charts/_rels/chart7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76.xml"/><Relationship Id="rId1" Type="http://schemas.microsoft.com/office/2011/relationships/chartStyle" Target="style76.xml"/></Relationships>
</file>

<file path=ppt/charts/_rels/chart7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77.xml"/><Relationship Id="rId1" Type="http://schemas.microsoft.com/office/2011/relationships/chartStyle" Target="style77.xml"/></Relationships>
</file>

<file path=ppt/charts/_rels/chart7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78.xml"/><Relationship Id="rId1" Type="http://schemas.microsoft.com/office/2011/relationships/chartStyle" Target="style78.xml"/></Relationships>
</file>

<file path=ppt/charts/_rels/chart7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79.xml"/><Relationship Id="rId1" Type="http://schemas.microsoft.com/office/2011/relationships/chartStyle" Target="style79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8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80.xml"/><Relationship Id="rId1" Type="http://schemas.microsoft.com/office/2011/relationships/chartStyle" Target="style80.xml"/></Relationships>
</file>

<file path=ppt/charts/_rels/chart8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81.xml"/><Relationship Id="rId1" Type="http://schemas.microsoft.com/office/2011/relationships/chartStyle" Target="style81.xml"/></Relationships>
</file>

<file path=ppt/charts/_rels/chart8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&#26032;&#22686;%20Microsoft%20Excel%20&#24037;&#20316;&#34920;.xlsx" TargetMode="External"/><Relationship Id="rId2" Type="http://schemas.microsoft.com/office/2011/relationships/chartColorStyle" Target="colors82.xml"/><Relationship Id="rId1" Type="http://schemas.microsoft.com/office/2011/relationships/chartStyle" Target="style82.xml"/></Relationships>
</file>

<file path=ppt/charts/_rels/chart8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83.xml"/><Relationship Id="rId1" Type="http://schemas.microsoft.com/office/2011/relationships/chartStyle" Target="style83.xml"/></Relationships>
</file>

<file path=ppt/charts/_rels/chart8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84.xml"/><Relationship Id="rId1" Type="http://schemas.microsoft.com/office/2011/relationships/chartStyle" Target="style84.xml"/></Relationships>
</file>

<file path=ppt/charts/_rels/chart8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85.xml"/><Relationship Id="rId1" Type="http://schemas.microsoft.com/office/2011/relationships/chartStyle" Target="style85.xml"/></Relationships>
</file>

<file path=ppt/charts/_rels/chart8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86.xml"/><Relationship Id="rId1" Type="http://schemas.microsoft.com/office/2011/relationships/chartStyle" Target="style86.xml"/></Relationships>
</file>

<file path=ppt/charts/_rels/chart8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87.xml"/><Relationship Id="rId1" Type="http://schemas.microsoft.com/office/2011/relationships/chartStyle" Target="style87.xml"/></Relationships>
</file>

<file path=ppt/charts/_rels/chart8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88.xml"/><Relationship Id="rId1" Type="http://schemas.microsoft.com/office/2011/relationships/chartStyle" Target="style88.xml"/></Relationships>
</file>

<file path=ppt/charts/_rels/chart8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89.xml"/><Relationship Id="rId1" Type="http://schemas.microsoft.com/office/2011/relationships/chartStyle" Target="style89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9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90.xml"/><Relationship Id="rId1" Type="http://schemas.microsoft.com/office/2011/relationships/chartStyle" Target="style90.xml"/></Relationships>
</file>

<file path=ppt/charts/_rels/chart9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91.xml"/><Relationship Id="rId1" Type="http://schemas.microsoft.com/office/2011/relationships/chartStyle" Target="style91.xml"/></Relationships>
</file>

<file path=ppt/charts/_rels/chart9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92.xml"/><Relationship Id="rId1" Type="http://schemas.microsoft.com/office/2011/relationships/chartStyle" Target="style92.xml"/></Relationships>
</file>

<file path=ppt/charts/_rels/chart9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93.xml"/><Relationship Id="rId1" Type="http://schemas.microsoft.com/office/2011/relationships/chartStyle" Target="style93.xml"/></Relationships>
</file>

<file path=ppt/charts/_rels/chart9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94.xml"/><Relationship Id="rId1" Type="http://schemas.microsoft.com/office/2011/relationships/chartStyle" Target="style94.xml"/></Relationships>
</file>

<file path=ppt/charts/_rels/chart9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95.xml"/><Relationship Id="rId1" Type="http://schemas.microsoft.com/office/2011/relationships/chartStyle" Target="style95.xml"/></Relationships>
</file>

<file path=ppt/charts/_rels/chart9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96.xml"/><Relationship Id="rId1" Type="http://schemas.microsoft.com/office/2011/relationships/chartStyle" Target="style96.xml"/></Relationships>
</file>

<file path=ppt/charts/_rels/chart9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97.xml"/><Relationship Id="rId1" Type="http://schemas.microsoft.com/office/2011/relationships/chartStyle" Target="style97.xml"/></Relationships>
</file>

<file path=ppt/charts/_rels/chart9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98.xml"/><Relationship Id="rId1" Type="http://schemas.microsoft.com/office/2011/relationships/chartStyle" Target="style98.xml"/></Relationships>
</file>

<file path=ppt/charts/_rels/chart9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average%20value.xlsx" TargetMode="External"/><Relationship Id="rId2" Type="http://schemas.microsoft.com/office/2011/relationships/chartColorStyle" Target="colors99.xml"/><Relationship Id="rId1" Type="http://schemas.microsoft.com/office/2011/relationships/chartStyle" Target="style9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SKMH001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Sheet1!$B$2:$DR$2</c:f>
              <c:numCache>
                <c:formatCode>General</c:formatCode>
                <c:ptCount val="121"/>
                <c:pt idx="0">
                  <c:v>4.1402551000000003E-3</c:v>
                </c:pt>
                <c:pt idx="1">
                  <c:v>2.4549848628666673E-3</c:v>
                </c:pt>
                <c:pt idx="2">
                  <c:v>2.9644148333333345E-3</c:v>
                </c:pt>
                <c:pt idx="3">
                  <c:v>1.960524811666667E-3</c:v>
                </c:pt>
                <c:pt idx="4">
                  <c:v>1.1926462263333335E-3</c:v>
                </c:pt>
                <c:pt idx="5">
                  <c:v>1.6597942350000004E-3</c:v>
                </c:pt>
                <c:pt idx="6">
                  <c:v>3.6326905766666654E-3</c:v>
                </c:pt>
                <c:pt idx="7">
                  <c:v>6.3193337299999987E-3</c:v>
                </c:pt>
                <c:pt idx="8">
                  <c:v>6.9828931800000006E-3</c:v>
                </c:pt>
                <c:pt idx="9">
                  <c:v>4.4042428966666689E-3</c:v>
                </c:pt>
                <c:pt idx="10">
                  <c:v>7.7972316716666665E-5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2.12058791E-3</c:v>
                </c:pt>
                <c:pt idx="15">
                  <c:v>7.8974155466666682E-3</c:v>
                </c:pt>
                <c:pt idx="16">
                  <c:v>1.2571823300000002E-2</c:v>
                </c:pt>
                <c:pt idx="17">
                  <c:v>1.3023635133333331E-2</c:v>
                </c:pt>
                <c:pt idx="18">
                  <c:v>9.4701510666666648E-3</c:v>
                </c:pt>
                <c:pt idx="19">
                  <c:v>3.0723768999999998E-3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2.6899389399999991E-3</c:v>
                </c:pt>
                <c:pt idx="27">
                  <c:v>8.7374341000000001E-3</c:v>
                </c:pt>
                <c:pt idx="28">
                  <c:v>1.4097312300000001E-2</c:v>
                </c:pt>
                <c:pt idx="29">
                  <c:v>1.8326213566666669E-2</c:v>
                </c:pt>
                <c:pt idx="30">
                  <c:v>2.2448326733333336E-2</c:v>
                </c:pt>
                <c:pt idx="31">
                  <c:v>2.6044185266666669E-2</c:v>
                </c:pt>
                <c:pt idx="32">
                  <c:v>2.8155409066666661E-2</c:v>
                </c:pt>
                <c:pt idx="33">
                  <c:v>3.0560908166666664E-2</c:v>
                </c:pt>
                <c:pt idx="34">
                  <c:v>3.2931585299999996E-2</c:v>
                </c:pt>
                <c:pt idx="35">
                  <c:v>3.4930510800000002E-2</c:v>
                </c:pt>
                <c:pt idx="36">
                  <c:v>3.4614152133333326E-2</c:v>
                </c:pt>
                <c:pt idx="37">
                  <c:v>3.0938258899999998E-2</c:v>
                </c:pt>
                <c:pt idx="38">
                  <c:v>2.4843436833333329E-2</c:v>
                </c:pt>
                <c:pt idx="39">
                  <c:v>1.8645773733333336E-2</c:v>
                </c:pt>
                <c:pt idx="40">
                  <c:v>1.3105063700000001E-2</c:v>
                </c:pt>
                <c:pt idx="41">
                  <c:v>9.8916431333333343E-3</c:v>
                </c:pt>
                <c:pt idx="42">
                  <c:v>8.152485873333332E-3</c:v>
                </c:pt>
                <c:pt idx="43">
                  <c:v>9.3287359466666664E-3</c:v>
                </c:pt>
                <c:pt idx="44">
                  <c:v>1.4240427133333334E-2</c:v>
                </c:pt>
                <c:pt idx="45">
                  <c:v>2.1266678633333334E-2</c:v>
                </c:pt>
                <c:pt idx="46">
                  <c:v>2.7352557333333329E-2</c:v>
                </c:pt>
                <c:pt idx="47">
                  <c:v>3.0414409333333337E-2</c:v>
                </c:pt>
                <c:pt idx="48">
                  <c:v>3.1473798533333333E-2</c:v>
                </c:pt>
                <c:pt idx="49">
                  <c:v>3.2547374566666662E-2</c:v>
                </c:pt>
                <c:pt idx="50">
                  <c:v>3.4376288366666667E-2</c:v>
                </c:pt>
                <c:pt idx="51">
                  <c:v>3.7295043566666665E-2</c:v>
                </c:pt>
                <c:pt idx="52">
                  <c:v>4.0369879266666672E-2</c:v>
                </c:pt>
                <c:pt idx="53">
                  <c:v>4.1465572900000004E-2</c:v>
                </c:pt>
                <c:pt idx="54">
                  <c:v>3.9112214066666658E-2</c:v>
                </c:pt>
                <c:pt idx="55">
                  <c:v>3.5058414699999998E-2</c:v>
                </c:pt>
                <c:pt idx="56">
                  <c:v>3.231134023333334E-2</c:v>
                </c:pt>
                <c:pt idx="57">
                  <c:v>3.399042456666667E-2</c:v>
                </c:pt>
                <c:pt idx="58">
                  <c:v>3.934614543333334E-2</c:v>
                </c:pt>
                <c:pt idx="59">
                  <c:v>4.5110363899999999E-2</c:v>
                </c:pt>
                <c:pt idx="60">
                  <c:v>4.7825844600000007E-2</c:v>
                </c:pt>
                <c:pt idx="61">
                  <c:v>4.891400596666666E-2</c:v>
                </c:pt>
                <c:pt idx="62">
                  <c:v>4.9867634600000002E-2</c:v>
                </c:pt>
                <c:pt idx="63">
                  <c:v>5.0629009000000003E-2</c:v>
                </c:pt>
                <c:pt idx="64">
                  <c:v>4.8861427999999998E-2</c:v>
                </c:pt>
                <c:pt idx="65">
                  <c:v>4.4786915099999998E-2</c:v>
                </c:pt>
                <c:pt idx="66">
                  <c:v>4.3248372366666656E-2</c:v>
                </c:pt>
                <c:pt idx="67">
                  <c:v>4.8452575866666653E-2</c:v>
                </c:pt>
                <c:pt idx="68">
                  <c:v>5.7644322466666682E-2</c:v>
                </c:pt>
                <c:pt idx="69">
                  <c:v>6.1855001033333329E-2</c:v>
                </c:pt>
                <c:pt idx="70">
                  <c:v>5.5321990000000008E-2</c:v>
                </c:pt>
                <c:pt idx="71">
                  <c:v>4.0706882700000009E-2</c:v>
                </c:pt>
                <c:pt idx="72">
                  <c:v>2.6720213300000004E-2</c:v>
                </c:pt>
                <c:pt idx="73">
                  <c:v>1.9375153466666666E-2</c:v>
                </c:pt>
                <c:pt idx="74">
                  <c:v>1.8892621466666665E-2</c:v>
                </c:pt>
                <c:pt idx="75">
                  <c:v>2.1025560566666674E-2</c:v>
                </c:pt>
                <c:pt idx="76">
                  <c:v>2.3045083033333327E-2</c:v>
                </c:pt>
                <c:pt idx="77">
                  <c:v>2.4916025133333332E-2</c:v>
                </c:pt>
                <c:pt idx="78">
                  <c:v>2.8042518300000006E-2</c:v>
                </c:pt>
                <c:pt idx="79">
                  <c:v>3.1363218666666665E-2</c:v>
                </c:pt>
                <c:pt idx="80">
                  <c:v>3.0892819700000004E-2</c:v>
                </c:pt>
                <c:pt idx="81">
                  <c:v>2.4082671233333332E-2</c:v>
                </c:pt>
                <c:pt idx="82">
                  <c:v>1.1980376399999999E-2</c:v>
                </c:pt>
                <c:pt idx="83">
                  <c:v>1.0282601100000002E-4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5.349878300000001E-5</c:v>
                </c:pt>
                <c:pt idx="88">
                  <c:v>5.1297762866666678E-3</c:v>
                </c:pt>
                <c:pt idx="89">
                  <c:v>1.2480626416666668E-2</c:v>
                </c:pt>
                <c:pt idx="90">
                  <c:v>1.9138899099999999E-2</c:v>
                </c:pt>
                <c:pt idx="91">
                  <c:v>2.5350474266666676E-2</c:v>
                </c:pt>
                <c:pt idx="92">
                  <c:v>2.9595062599999999E-2</c:v>
                </c:pt>
                <c:pt idx="93">
                  <c:v>3.1932201766666675E-2</c:v>
                </c:pt>
                <c:pt idx="94">
                  <c:v>3.2763795666666665E-2</c:v>
                </c:pt>
                <c:pt idx="95">
                  <c:v>3.1801814100000006E-2</c:v>
                </c:pt>
                <c:pt idx="96">
                  <c:v>3.1735527866666668E-2</c:v>
                </c:pt>
                <c:pt idx="97">
                  <c:v>3.1752772499999991E-2</c:v>
                </c:pt>
                <c:pt idx="98">
                  <c:v>3.1460612833333325E-2</c:v>
                </c:pt>
                <c:pt idx="99">
                  <c:v>3.0585336366666667E-2</c:v>
                </c:pt>
                <c:pt idx="100">
                  <c:v>2.933371676666667E-2</c:v>
                </c:pt>
                <c:pt idx="101">
                  <c:v>2.7552460899999996E-2</c:v>
                </c:pt>
                <c:pt idx="102">
                  <c:v>2.5680280433333334E-2</c:v>
                </c:pt>
                <c:pt idx="103">
                  <c:v>2.4302773633333333E-2</c:v>
                </c:pt>
                <c:pt idx="104">
                  <c:v>2.2373798066666666E-2</c:v>
                </c:pt>
                <c:pt idx="105">
                  <c:v>1.9976806699999999E-2</c:v>
                </c:pt>
                <c:pt idx="106">
                  <c:v>1.7073227033333336E-2</c:v>
                </c:pt>
                <c:pt idx="107">
                  <c:v>1.4207299583333334E-2</c:v>
                </c:pt>
                <c:pt idx="108">
                  <c:v>1.0446448733333336E-2</c:v>
                </c:pt>
                <c:pt idx="109">
                  <c:v>6.3108064133333332E-3</c:v>
                </c:pt>
                <c:pt idx="110">
                  <c:v>2.5799717773333339E-3</c:v>
                </c:pt>
                <c:pt idx="111">
                  <c:v>3.9036119999999994E-4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6E-4796-BFAE-662F97A6F0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7099759"/>
        <c:axId val="897104751"/>
      </c:barChart>
      <c:catAx>
        <c:axId val="897099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97104751"/>
        <c:crosses val="autoZero"/>
        <c:auto val="1"/>
        <c:lblAlgn val="ctr"/>
        <c:lblOffset val="100"/>
        <c:noMultiLvlLbl val="0"/>
      </c:catAx>
      <c:valAx>
        <c:axId val="8971047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970997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Sheet1!$A$11</c:f>
              <c:strCache>
                <c:ptCount val="1"/>
                <c:pt idx="0">
                  <c:v>SKMH010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Sheet1!$B$11:$DR$11</c:f>
              <c:numCache>
                <c:formatCode>General</c:formatCode>
                <c:ptCount val="121"/>
                <c:pt idx="0">
                  <c:v>2.5545363333333333E-5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3.8134809933333322E-4</c:v>
                </c:pt>
                <c:pt idx="6">
                  <c:v>1.7587501000000001E-3</c:v>
                </c:pt>
                <c:pt idx="7">
                  <c:v>4.40729963E-3</c:v>
                </c:pt>
                <c:pt idx="8">
                  <c:v>6.3535878633333345E-3</c:v>
                </c:pt>
                <c:pt idx="9">
                  <c:v>5.6812681766666663E-3</c:v>
                </c:pt>
                <c:pt idx="10">
                  <c:v>1.8605240466666667E-3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5.4627486666666661E-6</c:v>
                </c:pt>
                <c:pt idx="15">
                  <c:v>5.8526534133333313E-3</c:v>
                </c:pt>
                <c:pt idx="16">
                  <c:v>1.1159388916666667E-2</c:v>
                </c:pt>
                <c:pt idx="17">
                  <c:v>1.1900749683333331E-2</c:v>
                </c:pt>
                <c:pt idx="18">
                  <c:v>8.1693825499999997E-3</c:v>
                </c:pt>
                <c:pt idx="19">
                  <c:v>1.1637025826666666E-3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1.5244371666666666E-3</c:v>
                </c:pt>
                <c:pt idx="27">
                  <c:v>6.8001199866666671E-3</c:v>
                </c:pt>
                <c:pt idx="28">
                  <c:v>1.0806686733333331E-2</c:v>
                </c:pt>
                <c:pt idx="29">
                  <c:v>1.3093180916666666E-2</c:v>
                </c:pt>
                <c:pt idx="30">
                  <c:v>1.5167026100000001E-2</c:v>
                </c:pt>
                <c:pt idx="31">
                  <c:v>1.7118719933333328E-2</c:v>
                </c:pt>
                <c:pt idx="32">
                  <c:v>1.7957068700000006E-2</c:v>
                </c:pt>
                <c:pt idx="33">
                  <c:v>1.8976372466666669E-2</c:v>
                </c:pt>
                <c:pt idx="34">
                  <c:v>1.9661660100000002E-2</c:v>
                </c:pt>
                <c:pt idx="35">
                  <c:v>2.0016866933333335E-2</c:v>
                </c:pt>
                <c:pt idx="36">
                  <c:v>1.8916382966666662E-2</c:v>
                </c:pt>
                <c:pt idx="37">
                  <c:v>1.5921989766666665E-2</c:v>
                </c:pt>
                <c:pt idx="38">
                  <c:v>1.13635414E-2</c:v>
                </c:pt>
                <c:pt idx="39">
                  <c:v>6.8111440633333341E-3</c:v>
                </c:pt>
                <c:pt idx="40">
                  <c:v>3.0594919733333342E-3</c:v>
                </c:pt>
                <c:pt idx="41">
                  <c:v>9.9029862166666706E-4</c:v>
                </c:pt>
                <c:pt idx="42">
                  <c:v>4.7414936033333326E-4</c:v>
                </c:pt>
                <c:pt idx="43">
                  <c:v>3.0035157933333331E-3</c:v>
                </c:pt>
                <c:pt idx="44">
                  <c:v>9.2626852999999985E-3</c:v>
                </c:pt>
                <c:pt idx="45">
                  <c:v>1.7808620966666664E-2</c:v>
                </c:pt>
                <c:pt idx="46">
                  <c:v>2.5807695033333335E-2</c:v>
                </c:pt>
                <c:pt idx="47">
                  <c:v>3.0582674733333332E-2</c:v>
                </c:pt>
                <c:pt idx="48">
                  <c:v>3.1696728633333331E-2</c:v>
                </c:pt>
                <c:pt idx="49">
                  <c:v>3.0633810633333328E-2</c:v>
                </c:pt>
                <c:pt idx="50">
                  <c:v>2.8653426166666669E-2</c:v>
                </c:pt>
                <c:pt idx="51">
                  <c:v>2.7851248133333333E-2</c:v>
                </c:pt>
                <c:pt idx="52">
                  <c:v>2.8759828433333332E-2</c:v>
                </c:pt>
                <c:pt idx="53">
                  <c:v>2.9545764833333328E-2</c:v>
                </c:pt>
                <c:pt idx="54">
                  <c:v>2.846070596666667E-2</c:v>
                </c:pt>
                <c:pt idx="55">
                  <c:v>2.6344002866666667E-2</c:v>
                </c:pt>
                <c:pt idx="56">
                  <c:v>2.5810689033333337E-2</c:v>
                </c:pt>
                <c:pt idx="57">
                  <c:v>2.8385261400000004E-2</c:v>
                </c:pt>
                <c:pt idx="58">
                  <c:v>3.2836593033333333E-2</c:v>
                </c:pt>
                <c:pt idx="59">
                  <c:v>3.6785674400000003E-2</c:v>
                </c:pt>
                <c:pt idx="60">
                  <c:v>3.7928895933333338E-2</c:v>
                </c:pt>
                <c:pt idx="61">
                  <c:v>3.806782416666666E-2</c:v>
                </c:pt>
                <c:pt idx="62">
                  <c:v>3.7859060033333343E-2</c:v>
                </c:pt>
                <c:pt idx="63">
                  <c:v>3.6964754966666666E-2</c:v>
                </c:pt>
                <c:pt idx="64">
                  <c:v>3.419162026666666E-2</c:v>
                </c:pt>
                <c:pt idx="65">
                  <c:v>3.1849954200000002E-2</c:v>
                </c:pt>
                <c:pt idx="66">
                  <c:v>3.4522154533333342E-2</c:v>
                </c:pt>
                <c:pt idx="67">
                  <c:v>4.4478632200000007E-2</c:v>
                </c:pt>
                <c:pt idx="68">
                  <c:v>5.7160358133333325E-2</c:v>
                </c:pt>
                <c:pt idx="69">
                  <c:v>6.3808696099999992E-2</c:v>
                </c:pt>
                <c:pt idx="70">
                  <c:v>5.9627110033333326E-2</c:v>
                </c:pt>
                <c:pt idx="71">
                  <c:v>4.7302961433333332E-2</c:v>
                </c:pt>
                <c:pt idx="72">
                  <c:v>3.421259363333333E-2</c:v>
                </c:pt>
                <c:pt idx="73">
                  <c:v>2.5175395800000003E-2</c:v>
                </c:pt>
                <c:pt idx="74">
                  <c:v>2.0756104333333341E-2</c:v>
                </c:pt>
                <c:pt idx="75">
                  <c:v>1.8229790400000001E-2</c:v>
                </c:pt>
                <c:pt idx="76">
                  <c:v>1.6640782599999994E-2</c:v>
                </c:pt>
                <c:pt idx="77">
                  <c:v>1.7322340166666672E-2</c:v>
                </c:pt>
                <c:pt idx="78">
                  <c:v>2.1796654633333336E-2</c:v>
                </c:pt>
                <c:pt idx="79">
                  <c:v>2.7781226266666667E-2</c:v>
                </c:pt>
                <c:pt idx="80">
                  <c:v>2.9808353600000004E-2</c:v>
                </c:pt>
                <c:pt idx="81">
                  <c:v>2.4370274499999997E-2</c:v>
                </c:pt>
                <c:pt idx="82">
                  <c:v>1.2402810533333334E-2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1.0736655086666664E-3</c:v>
                </c:pt>
                <c:pt idx="89">
                  <c:v>8.1552914699999993E-3</c:v>
                </c:pt>
                <c:pt idx="90">
                  <c:v>1.4916325733333334E-2</c:v>
                </c:pt>
                <c:pt idx="91">
                  <c:v>2.1249103666666668E-2</c:v>
                </c:pt>
                <c:pt idx="92">
                  <c:v>2.5354874499999999E-2</c:v>
                </c:pt>
                <c:pt idx="93">
                  <c:v>2.7262504000000007E-2</c:v>
                </c:pt>
                <c:pt idx="94">
                  <c:v>2.7341179033333326E-2</c:v>
                </c:pt>
                <c:pt idx="95">
                  <c:v>2.6102255333333331E-2</c:v>
                </c:pt>
                <c:pt idx="96">
                  <c:v>2.5713756599999991E-2</c:v>
                </c:pt>
                <c:pt idx="97">
                  <c:v>2.6099994733333333E-2</c:v>
                </c:pt>
                <c:pt idx="98">
                  <c:v>2.6916711533333335E-2</c:v>
                </c:pt>
                <c:pt idx="99">
                  <c:v>2.7642426500000001E-2</c:v>
                </c:pt>
                <c:pt idx="100">
                  <c:v>2.8004961033333331E-2</c:v>
                </c:pt>
                <c:pt idx="101">
                  <c:v>2.8673793499999996E-2</c:v>
                </c:pt>
                <c:pt idx="102">
                  <c:v>2.9277444133333334E-2</c:v>
                </c:pt>
                <c:pt idx="103">
                  <c:v>3.0430015433333332E-2</c:v>
                </c:pt>
                <c:pt idx="104">
                  <c:v>3.0991009966666663E-2</c:v>
                </c:pt>
                <c:pt idx="105">
                  <c:v>3.1000387833333323E-2</c:v>
                </c:pt>
                <c:pt idx="106">
                  <c:v>3.030569306666667E-2</c:v>
                </c:pt>
                <c:pt idx="107">
                  <c:v>2.9239732500000004E-2</c:v>
                </c:pt>
                <c:pt idx="108">
                  <c:v>2.7033261833333336E-2</c:v>
                </c:pt>
                <c:pt idx="109">
                  <c:v>2.4034072366666666E-2</c:v>
                </c:pt>
                <c:pt idx="110">
                  <c:v>2.0821690966666664E-2</c:v>
                </c:pt>
                <c:pt idx="111">
                  <c:v>1.8254413699999996E-2</c:v>
                </c:pt>
                <c:pt idx="112">
                  <c:v>1.4258676283333334E-2</c:v>
                </c:pt>
                <c:pt idx="113">
                  <c:v>1.0258837296666667E-2</c:v>
                </c:pt>
                <c:pt idx="114">
                  <c:v>5.7791499033333334E-3</c:v>
                </c:pt>
                <c:pt idx="115">
                  <c:v>1.1553238815000001E-3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A2-46C7-9756-DAF946F973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85228607"/>
        <c:axId val="985232767"/>
      </c:barChart>
      <c:catAx>
        <c:axId val="9852286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85232767"/>
        <c:crosses val="autoZero"/>
        <c:auto val="1"/>
        <c:lblAlgn val="ctr"/>
        <c:lblOffset val="100"/>
        <c:noMultiLvlLbl val="0"/>
      </c:catAx>
      <c:valAx>
        <c:axId val="9852327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852286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0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Sheet1!$A$68</c:f>
              <c:strCache>
                <c:ptCount val="1"/>
                <c:pt idx="0">
                  <c:v>SKMH067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Sheet1!$B$68:$DR$68</c:f>
              <c:numCache>
                <c:formatCode>General</c:formatCode>
                <c:ptCount val="121"/>
                <c:pt idx="0">
                  <c:v>3.2011646338000023E-3</c:v>
                </c:pt>
                <c:pt idx="1">
                  <c:v>1.5653502002229999E-3</c:v>
                </c:pt>
                <c:pt idx="2">
                  <c:v>2.2323723215999995E-3</c:v>
                </c:pt>
                <c:pt idx="3">
                  <c:v>1.4857041865000006E-3</c:v>
                </c:pt>
                <c:pt idx="4">
                  <c:v>7.9774371715000004E-4</c:v>
                </c:pt>
                <c:pt idx="5">
                  <c:v>1.0869596635000001E-3</c:v>
                </c:pt>
                <c:pt idx="6">
                  <c:v>2.8228285680000002E-3</c:v>
                </c:pt>
                <c:pt idx="7">
                  <c:v>5.5608577819999975E-3</c:v>
                </c:pt>
                <c:pt idx="8">
                  <c:v>6.5881742250000043E-3</c:v>
                </c:pt>
                <c:pt idx="9">
                  <c:v>4.4777685530000009E-3</c:v>
                </c:pt>
                <c:pt idx="10">
                  <c:v>1.6399806728705998E-4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1.7910100179999997E-3</c:v>
                </c:pt>
                <c:pt idx="15">
                  <c:v>7.7172416359999997E-3</c:v>
                </c:pt>
                <c:pt idx="16">
                  <c:v>1.2615749044999999E-2</c:v>
                </c:pt>
                <c:pt idx="17">
                  <c:v>1.3226014795000005E-2</c:v>
                </c:pt>
                <c:pt idx="18">
                  <c:v>9.6173007949999934E-3</c:v>
                </c:pt>
                <c:pt idx="19">
                  <c:v>2.9615837680000002E-3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2.5489314510000003E-3</c:v>
                </c:pt>
                <c:pt idx="27">
                  <c:v>8.5357010999999976E-3</c:v>
                </c:pt>
                <c:pt idx="28">
                  <c:v>1.3779468984999998E-2</c:v>
                </c:pt>
                <c:pt idx="29">
                  <c:v>1.7827118019999998E-2</c:v>
                </c:pt>
                <c:pt idx="30">
                  <c:v>2.1835066829999986E-2</c:v>
                </c:pt>
                <c:pt idx="31">
                  <c:v>2.5465857220000002E-2</c:v>
                </c:pt>
                <c:pt idx="32">
                  <c:v>2.7730517900000001E-2</c:v>
                </c:pt>
                <c:pt idx="33">
                  <c:v>3.0202049850000003E-2</c:v>
                </c:pt>
                <c:pt idx="34">
                  <c:v>3.2414717679999996E-2</c:v>
                </c:pt>
                <c:pt idx="35">
                  <c:v>3.4031879609999989E-2</c:v>
                </c:pt>
                <c:pt idx="36">
                  <c:v>3.3280726779999992E-2</c:v>
                </c:pt>
                <c:pt idx="37">
                  <c:v>2.9344642360000003E-2</c:v>
                </c:pt>
                <c:pt idx="38">
                  <c:v>2.3293365830000003E-2</c:v>
                </c:pt>
                <c:pt idx="39">
                  <c:v>1.7356402650000002E-2</c:v>
                </c:pt>
                <c:pt idx="40">
                  <c:v>1.2268521209999999E-2</c:v>
                </c:pt>
                <c:pt idx="41">
                  <c:v>9.3967998410000048E-3</c:v>
                </c:pt>
                <c:pt idx="42">
                  <c:v>7.8474404850000026E-3</c:v>
                </c:pt>
                <c:pt idx="43">
                  <c:v>9.1710186769999973E-3</c:v>
                </c:pt>
                <c:pt idx="44">
                  <c:v>1.4392876180000005E-2</c:v>
                </c:pt>
                <c:pt idx="45">
                  <c:v>2.206207159999999E-2</c:v>
                </c:pt>
                <c:pt idx="46">
                  <c:v>2.9065658330000001E-2</c:v>
                </c:pt>
                <c:pt idx="47">
                  <c:v>3.3032766630000002E-2</c:v>
                </c:pt>
                <c:pt idx="48">
                  <c:v>3.4544576220000005E-2</c:v>
                </c:pt>
                <c:pt idx="49">
                  <c:v>3.5439061280000003E-2</c:v>
                </c:pt>
                <c:pt idx="50">
                  <c:v>3.6550461100000001E-2</c:v>
                </c:pt>
                <c:pt idx="51">
                  <c:v>3.8541456920000002E-2</c:v>
                </c:pt>
                <c:pt idx="52">
                  <c:v>4.0817390469999999E-2</c:v>
                </c:pt>
                <c:pt idx="53">
                  <c:v>4.1415651610000007E-2</c:v>
                </c:pt>
                <c:pt idx="54">
                  <c:v>3.8866863660000001E-2</c:v>
                </c:pt>
                <c:pt idx="55">
                  <c:v>3.468141201999999E-2</c:v>
                </c:pt>
                <c:pt idx="56">
                  <c:v>3.1812334310000009E-2</c:v>
                </c:pt>
                <c:pt idx="57">
                  <c:v>3.3272663600000002E-2</c:v>
                </c:pt>
                <c:pt idx="58">
                  <c:v>3.8350778960000005E-2</c:v>
                </c:pt>
                <c:pt idx="59">
                  <c:v>4.3854969269999995E-2</c:v>
                </c:pt>
                <c:pt idx="60">
                  <c:v>4.6229754510000005E-2</c:v>
                </c:pt>
                <c:pt idx="61">
                  <c:v>4.6935515630000008E-2</c:v>
                </c:pt>
                <c:pt idx="62">
                  <c:v>4.7437958690000004E-2</c:v>
                </c:pt>
                <c:pt idx="63">
                  <c:v>4.7808861509999981E-2</c:v>
                </c:pt>
                <c:pt idx="64">
                  <c:v>4.5939888770000013E-2</c:v>
                </c:pt>
                <c:pt idx="65">
                  <c:v>4.2219676030000014E-2</c:v>
                </c:pt>
                <c:pt idx="66">
                  <c:v>4.1357419389999983E-2</c:v>
                </c:pt>
                <c:pt idx="67">
                  <c:v>4.7343548910000026E-2</c:v>
                </c:pt>
                <c:pt idx="68">
                  <c:v>5.7310772089999969E-2</c:v>
                </c:pt>
                <c:pt idx="69">
                  <c:v>6.2305590239999986E-2</c:v>
                </c:pt>
                <c:pt idx="70">
                  <c:v>5.653756653999998E-2</c:v>
                </c:pt>
                <c:pt idx="71">
                  <c:v>4.2518656459999991E-2</c:v>
                </c:pt>
                <c:pt idx="72">
                  <c:v>2.8720889199999999E-2</c:v>
                </c:pt>
                <c:pt idx="73">
                  <c:v>2.1033065569999999E-2</c:v>
                </c:pt>
                <c:pt idx="74">
                  <c:v>1.9853612310000001E-2</c:v>
                </c:pt>
                <c:pt idx="75">
                  <c:v>2.1257323970000006E-2</c:v>
                </c:pt>
                <c:pt idx="76">
                  <c:v>2.2842632140000006E-2</c:v>
                </c:pt>
                <c:pt idx="77">
                  <c:v>2.4769890039999992E-2</c:v>
                </c:pt>
                <c:pt idx="78">
                  <c:v>2.8237894400000005E-2</c:v>
                </c:pt>
                <c:pt idx="79">
                  <c:v>3.1796961379999995E-2</c:v>
                </c:pt>
                <c:pt idx="80">
                  <c:v>3.1218549339999995E-2</c:v>
                </c:pt>
                <c:pt idx="81">
                  <c:v>2.4063528160000004E-2</c:v>
                </c:pt>
                <c:pt idx="82">
                  <c:v>1.1664474069999996E-2</c:v>
                </c:pt>
                <c:pt idx="83">
                  <c:v>4.2739370999999993E-6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4.0325567000000002E-5</c:v>
                </c:pt>
                <c:pt idx="88">
                  <c:v>4.5438796179999973E-3</c:v>
                </c:pt>
                <c:pt idx="89">
                  <c:v>1.1905278915000005E-2</c:v>
                </c:pt>
                <c:pt idx="90">
                  <c:v>1.8671116469999992E-2</c:v>
                </c:pt>
                <c:pt idx="91">
                  <c:v>2.5042409629999988E-2</c:v>
                </c:pt>
                <c:pt idx="92">
                  <c:v>2.9369540359999995E-2</c:v>
                </c:pt>
                <c:pt idx="93">
                  <c:v>3.1630367139999997E-2</c:v>
                </c:pt>
                <c:pt idx="94">
                  <c:v>3.2179076089999994E-2</c:v>
                </c:pt>
                <c:pt idx="95">
                  <c:v>3.0801257260000013E-2</c:v>
                </c:pt>
                <c:pt idx="96">
                  <c:v>3.0126954929999991E-2</c:v>
                </c:pt>
                <c:pt idx="97">
                  <c:v>2.9597191010000003E-2</c:v>
                </c:pt>
                <c:pt idx="98">
                  <c:v>2.8933635929999989E-2</c:v>
                </c:pt>
                <c:pt idx="99">
                  <c:v>2.7934546309999999E-2</c:v>
                </c:pt>
                <c:pt idx="100">
                  <c:v>2.6746090210000007E-2</c:v>
                </c:pt>
                <c:pt idx="101">
                  <c:v>2.5281475020000003E-2</c:v>
                </c:pt>
                <c:pt idx="102">
                  <c:v>2.3920706390000001E-2</c:v>
                </c:pt>
                <c:pt idx="103">
                  <c:v>2.3189479359999991E-2</c:v>
                </c:pt>
                <c:pt idx="104">
                  <c:v>2.1975584229999994E-2</c:v>
                </c:pt>
                <c:pt idx="105">
                  <c:v>2.0316297640000012E-2</c:v>
                </c:pt>
                <c:pt idx="106">
                  <c:v>1.8127543809999997E-2</c:v>
                </c:pt>
                <c:pt idx="107">
                  <c:v>1.5907679919999994E-2</c:v>
                </c:pt>
                <c:pt idx="108">
                  <c:v>1.2653863770000001E-2</c:v>
                </c:pt>
                <c:pt idx="109">
                  <c:v>8.8791146019999972E-3</c:v>
                </c:pt>
                <c:pt idx="110">
                  <c:v>5.0188354437999995E-3</c:v>
                </c:pt>
                <c:pt idx="111">
                  <c:v>1.3359673551500001E-3</c:v>
                </c:pt>
                <c:pt idx="112">
                  <c:v>9.2166427000000003E-6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12-4D1B-A327-809B0FD242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92796175"/>
        <c:axId val="1292802831"/>
      </c:barChart>
      <c:catAx>
        <c:axId val="12927961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92802831"/>
        <c:crosses val="autoZero"/>
        <c:auto val="1"/>
        <c:lblAlgn val="ctr"/>
        <c:lblOffset val="100"/>
        <c:noMultiLvlLbl val="0"/>
      </c:catAx>
      <c:valAx>
        <c:axId val="12928028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927961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0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Sheet1!$A$19</c:f>
              <c:strCache>
                <c:ptCount val="1"/>
                <c:pt idx="0">
                  <c:v>SKMH018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Sheet1!$B$19:$DR$19</c:f>
              <c:numCache>
                <c:formatCode>General</c:formatCode>
                <c:ptCount val="121"/>
                <c:pt idx="0">
                  <c:v>1.5961141793103448E-3</c:v>
                </c:pt>
                <c:pt idx="1">
                  <c:v>1.4129323741379307E-3</c:v>
                </c:pt>
                <c:pt idx="2">
                  <c:v>3.2285680482758623E-3</c:v>
                </c:pt>
                <c:pt idx="3">
                  <c:v>5.1310493793103439E-3</c:v>
                </c:pt>
                <c:pt idx="4">
                  <c:v>6.4890390034482767E-3</c:v>
                </c:pt>
                <c:pt idx="5">
                  <c:v>8.4671302310344813E-3</c:v>
                </c:pt>
                <c:pt idx="6">
                  <c:v>1.1291865310344831E-2</c:v>
                </c:pt>
                <c:pt idx="7">
                  <c:v>1.3047326327586206E-2</c:v>
                </c:pt>
                <c:pt idx="8">
                  <c:v>1.1224589310344832E-2</c:v>
                </c:pt>
                <c:pt idx="9">
                  <c:v>5.4527206724137934E-3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8.8906327586206902E-4</c:v>
                </c:pt>
                <c:pt idx="15">
                  <c:v>5.5450146931034479E-3</c:v>
                </c:pt>
                <c:pt idx="16">
                  <c:v>8.3998973586206886E-3</c:v>
                </c:pt>
                <c:pt idx="17">
                  <c:v>7.4909200793103429E-3</c:v>
                </c:pt>
                <c:pt idx="18">
                  <c:v>3.9824615689655176E-3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1.0855899615172412E-4</c:v>
                </c:pt>
                <c:pt idx="25">
                  <c:v>2.246090553448276E-3</c:v>
                </c:pt>
                <c:pt idx="26">
                  <c:v>7.1972593931034492E-3</c:v>
                </c:pt>
                <c:pt idx="27">
                  <c:v>1.1553783241379309E-2</c:v>
                </c:pt>
                <c:pt idx="28">
                  <c:v>1.549686377586207E-2</c:v>
                </c:pt>
                <c:pt idx="29">
                  <c:v>1.8847308620689656E-2</c:v>
                </c:pt>
                <c:pt idx="30">
                  <c:v>2.1755344896551721E-2</c:v>
                </c:pt>
                <c:pt idx="31">
                  <c:v>2.4379201241379309E-2</c:v>
                </c:pt>
                <c:pt idx="32">
                  <c:v>2.7018846965517238E-2</c:v>
                </c:pt>
                <c:pt idx="33">
                  <c:v>3.1893060482758626E-2</c:v>
                </c:pt>
                <c:pt idx="34">
                  <c:v>3.8592961965517245E-2</c:v>
                </c:pt>
                <c:pt idx="35">
                  <c:v>4.6097353931034493E-2</c:v>
                </c:pt>
                <c:pt idx="36">
                  <c:v>5.1358045482758623E-2</c:v>
                </c:pt>
                <c:pt idx="37">
                  <c:v>5.2578351965517231E-2</c:v>
                </c:pt>
                <c:pt idx="38">
                  <c:v>4.9602599034482768E-2</c:v>
                </c:pt>
                <c:pt idx="39">
                  <c:v>4.4668675310344824E-2</c:v>
                </c:pt>
                <c:pt idx="40">
                  <c:v>3.8754672068965532E-2</c:v>
                </c:pt>
                <c:pt idx="41">
                  <c:v>3.3192842827586215E-2</c:v>
                </c:pt>
                <c:pt idx="42">
                  <c:v>2.8272850620689658E-2</c:v>
                </c:pt>
                <c:pt idx="43">
                  <c:v>2.5564377310344836E-2</c:v>
                </c:pt>
                <c:pt idx="44">
                  <c:v>2.7024907310344824E-2</c:v>
                </c:pt>
                <c:pt idx="45">
                  <c:v>3.1300837758620685E-2</c:v>
                </c:pt>
                <c:pt idx="46">
                  <c:v>3.4861167448275866E-2</c:v>
                </c:pt>
                <c:pt idx="47">
                  <c:v>3.5262665517241373E-2</c:v>
                </c:pt>
                <c:pt idx="48">
                  <c:v>3.3681657965517246E-2</c:v>
                </c:pt>
                <c:pt idx="49">
                  <c:v>3.2473673206896543E-2</c:v>
                </c:pt>
                <c:pt idx="50">
                  <c:v>3.2077584517241367E-2</c:v>
                </c:pt>
                <c:pt idx="51">
                  <c:v>3.2231013103448274E-2</c:v>
                </c:pt>
                <c:pt idx="52">
                  <c:v>3.2585208862068962E-2</c:v>
                </c:pt>
                <c:pt idx="53">
                  <c:v>3.2873911206896547E-2</c:v>
                </c:pt>
                <c:pt idx="54">
                  <c:v>3.3255685068965521E-2</c:v>
                </c:pt>
                <c:pt idx="55">
                  <c:v>3.5424140448275868E-2</c:v>
                </c:pt>
                <c:pt idx="56">
                  <c:v>3.9730280482758618E-2</c:v>
                </c:pt>
                <c:pt idx="57">
                  <c:v>4.742097751724135E-2</c:v>
                </c:pt>
                <c:pt idx="58">
                  <c:v>5.6721351965517246E-2</c:v>
                </c:pt>
                <c:pt idx="59">
                  <c:v>6.3509024724137941E-2</c:v>
                </c:pt>
                <c:pt idx="60">
                  <c:v>6.4712113689655168E-2</c:v>
                </c:pt>
                <c:pt idx="61">
                  <c:v>6.2541074689655182E-2</c:v>
                </c:pt>
                <c:pt idx="62">
                  <c:v>5.9944117586206901E-2</c:v>
                </c:pt>
                <c:pt idx="63">
                  <c:v>5.730414389655171E-2</c:v>
                </c:pt>
                <c:pt idx="64">
                  <c:v>5.2351987068965516E-2</c:v>
                </c:pt>
                <c:pt idx="65">
                  <c:v>4.52271091724138E-2</c:v>
                </c:pt>
                <c:pt idx="66">
                  <c:v>4.1630239517241374E-2</c:v>
                </c:pt>
                <c:pt idx="67">
                  <c:v>4.626052527586208E-2</c:v>
                </c:pt>
                <c:pt idx="68">
                  <c:v>5.6166328310344828E-2</c:v>
                </c:pt>
                <c:pt idx="69">
                  <c:v>6.1214123310344828E-2</c:v>
                </c:pt>
                <c:pt idx="70">
                  <c:v>5.4745624413793104E-2</c:v>
                </c:pt>
                <c:pt idx="71">
                  <c:v>3.8627877586206887E-2</c:v>
                </c:pt>
                <c:pt idx="72">
                  <c:v>2.13700185862069E-2</c:v>
                </c:pt>
                <c:pt idx="73">
                  <c:v>9.7868699482758642E-3</c:v>
                </c:pt>
                <c:pt idx="74">
                  <c:v>5.6430018482758635E-3</c:v>
                </c:pt>
                <c:pt idx="75">
                  <c:v>6.5410731103448267E-3</c:v>
                </c:pt>
                <c:pt idx="76">
                  <c:v>1.0211729934482758E-2</c:v>
                </c:pt>
                <c:pt idx="77">
                  <c:v>1.5224957241379308E-2</c:v>
                </c:pt>
                <c:pt idx="78">
                  <c:v>2.1359710689655177E-2</c:v>
                </c:pt>
                <c:pt idx="79">
                  <c:v>2.7342649310344826E-2</c:v>
                </c:pt>
                <c:pt idx="80">
                  <c:v>3.0087184586206895E-2</c:v>
                </c:pt>
                <c:pt idx="81">
                  <c:v>2.7136541206896556E-2</c:v>
                </c:pt>
                <c:pt idx="82">
                  <c:v>1.850529344827586E-2</c:v>
                </c:pt>
                <c:pt idx="83">
                  <c:v>7.5363022655172418E-3</c:v>
                </c:pt>
                <c:pt idx="84">
                  <c:v>7.1504113262068963E-4</c:v>
                </c:pt>
                <c:pt idx="85">
                  <c:v>2.7101937724137936E-4</c:v>
                </c:pt>
                <c:pt idx="86">
                  <c:v>1.9886118589655176E-3</c:v>
                </c:pt>
                <c:pt idx="87">
                  <c:v>9.8218857448275822E-3</c:v>
                </c:pt>
                <c:pt idx="88">
                  <c:v>2.0636570931034482E-2</c:v>
                </c:pt>
                <c:pt idx="89">
                  <c:v>3.0077581586206895E-2</c:v>
                </c:pt>
                <c:pt idx="90">
                  <c:v>3.639565506896552E-2</c:v>
                </c:pt>
                <c:pt idx="91">
                  <c:v>3.9872332482758621E-2</c:v>
                </c:pt>
                <c:pt idx="92">
                  <c:v>3.9643513965517248E-2</c:v>
                </c:pt>
                <c:pt idx="93">
                  <c:v>3.7723927379310344E-2</c:v>
                </c:pt>
                <c:pt idx="94">
                  <c:v>3.4964167655172407E-2</c:v>
                </c:pt>
                <c:pt idx="95">
                  <c:v>3.0842893758620694E-2</c:v>
                </c:pt>
                <c:pt idx="96">
                  <c:v>2.8941927413793103E-2</c:v>
                </c:pt>
                <c:pt idx="97">
                  <c:v>2.8157366862068964E-2</c:v>
                </c:pt>
                <c:pt idx="98">
                  <c:v>2.7836608448275856E-2</c:v>
                </c:pt>
                <c:pt idx="99">
                  <c:v>2.8057964034482762E-2</c:v>
                </c:pt>
                <c:pt idx="100">
                  <c:v>2.9345453551724139E-2</c:v>
                </c:pt>
                <c:pt idx="101">
                  <c:v>3.0403086689655162E-2</c:v>
                </c:pt>
                <c:pt idx="102">
                  <c:v>3.0696562241379309E-2</c:v>
                </c:pt>
                <c:pt idx="103">
                  <c:v>3.1240463896551721E-2</c:v>
                </c:pt>
                <c:pt idx="104">
                  <c:v>3.0780175137931031E-2</c:v>
                </c:pt>
                <c:pt idx="105">
                  <c:v>2.9208622206896552E-2</c:v>
                </c:pt>
                <c:pt idx="106">
                  <c:v>2.6436478137931034E-2</c:v>
                </c:pt>
                <c:pt idx="107">
                  <c:v>2.2928389586206896E-2</c:v>
                </c:pt>
                <c:pt idx="108">
                  <c:v>1.8017412827586204E-2</c:v>
                </c:pt>
                <c:pt idx="109">
                  <c:v>1.2129068241379312E-2</c:v>
                </c:pt>
                <c:pt idx="110">
                  <c:v>5.944409824137931E-3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20-4720-971F-B5E4009764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6495023"/>
        <c:axId val="516494607"/>
      </c:barChart>
      <c:catAx>
        <c:axId val="516495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16494607"/>
        <c:crosses val="autoZero"/>
        <c:auto val="1"/>
        <c:lblAlgn val="ctr"/>
        <c:lblOffset val="100"/>
        <c:noMultiLvlLbl val="0"/>
      </c:catAx>
      <c:valAx>
        <c:axId val="5164946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16495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0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Sheet1!$A$71</c:f>
              <c:strCache>
                <c:ptCount val="1"/>
                <c:pt idx="0">
                  <c:v>SKMH070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Sheet1!$B$71:$DR$71</c:f>
              <c:numCache>
                <c:formatCode>General</c:formatCode>
                <c:ptCount val="121"/>
                <c:pt idx="0">
                  <c:v>3.0352336583999982E-3</c:v>
                </c:pt>
                <c:pt idx="1">
                  <c:v>1.7596612646499997E-3</c:v>
                </c:pt>
                <c:pt idx="2">
                  <c:v>2.0984157699999997E-3</c:v>
                </c:pt>
                <c:pt idx="3">
                  <c:v>1.626075155289999E-3</c:v>
                </c:pt>
                <c:pt idx="4">
                  <c:v>1.3688365744E-3</c:v>
                </c:pt>
                <c:pt idx="5">
                  <c:v>1.9480827630200008E-3</c:v>
                </c:pt>
                <c:pt idx="6">
                  <c:v>3.673334968999996E-3</c:v>
                </c:pt>
                <c:pt idx="7">
                  <c:v>6.1951354469999987E-3</c:v>
                </c:pt>
                <c:pt idx="8">
                  <c:v>7.036196526999999E-3</c:v>
                </c:pt>
                <c:pt idx="9">
                  <c:v>4.7875742539999992E-3</c:v>
                </c:pt>
                <c:pt idx="10">
                  <c:v>5.2974287723000005E-4</c:v>
                </c:pt>
                <c:pt idx="11">
                  <c:v>0</c:v>
                </c:pt>
                <c:pt idx="12">
                  <c:v>0</c:v>
                </c:pt>
                <c:pt idx="13">
                  <c:v>4.0291570000000002E-6</c:v>
                </c:pt>
                <c:pt idx="14">
                  <c:v>1.0334205954800003E-3</c:v>
                </c:pt>
                <c:pt idx="15">
                  <c:v>7.2800524230000017E-3</c:v>
                </c:pt>
                <c:pt idx="16">
                  <c:v>1.2424779829999988E-2</c:v>
                </c:pt>
                <c:pt idx="17">
                  <c:v>1.2945298104999997E-2</c:v>
                </c:pt>
                <c:pt idx="18">
                  <c:v>8.9334734159999991E-3</c:v>
                </c:pt>
                <c:pt idx="19">
                  <c:v>1.7228005756000008E-3</c:v>
                </c:pt>
                <c:pt idx="20">
                  <c:v>0</c:v>
                </c:pt>
                <c:pt idx="21">
                  <c:v>0</c:v>
                </c:pt>
                <c:pt idx="22">
                  <c:v>2.7219077999999998E-5</c:v>
                </c:pt>
                <c:pt idx="23">
                  <c:v>6.7562590000000002E-5</c:v>
                </c:pt>
                <c:pt idx="24">
                  <c:v>1.1785099999999999E-4</c:v>
                </c:pt>
                <c:pt idx="25">
                  <c:v>1.5716488000000001E-4</c:v>
                </c:pt>
                <c:pt idx="26">
                  <c:v>2.7501224030000004E-3</c:v>
                </c:pt>
                <c:pt idx="27">
                  <c:v>8.6803597530000047E-3</c:v>
                </c:pt>
                <c:pt idx="28">
                  <c:v>1.3472348610000002E-2</c:v>
                </c:pt>
                <c:pt idx="29">
                  <c:v>1.6650934754999996E-2</c:v>
                </c:pt>
                <c:pt idx="30">
                  <c:v>1.9536188365000002E-2</c:v>
                </c:pt>
                <c:pt idx="31">
                  <c:v>2.1944865474999999E-2</c:v>
                </c:pt>
                <c:pt idx="32">
                  <c:v>2.3023445869999996E-2</c:v>
                </c:pt>
                <c:pt idx="33">
                  <c:v>2.4524921049999995E-2</c:v>
                </c:pt>
                <c:pt idx="34">
                  <c:v>2.6218568629999991E-2</c:v>
                </c:pt>
                <c:pt idx="35">
                  <c:v>2.7918284259999995E-2</c:v>
                </c:pt>
                <c:pt idx="36">
                  <c:v>2.7957194389999992E-2</c:v>
                </c:pt>
                <c:pt idx="37">
                  <c:v>2.5444802529999987E-2</c:v>
                </c:pt>
                <c:pt idx="38">
                  <c:v>2.1017469185000009E-2</c:v>
                </c:pt>
                <c:pt idx="39">
                  <c:v>1.6402210234999996E-2</c:v>
                </c:pt>
                <c:pt idx="40">
                  <c:v>1.2086884772999993E-2</c:v>
                </c:pt>
                <c:pt idx="41">
                  <c:v>9.2864506410000013E-3</c:v>
                </c:pt>
                <c:pt idx="42">
                  <c:v>7.7101219289999997E-3</c:v>
                </c:pt>
                <c:pt idx="43">
                  <c:v>9.2969275669999973E-3</c:v>
                </c:pt>
                <c:pt idx="44">
                  <c:v>1.5108733780000001E-2</c:v>
                </c:pt>
                <c:pt idx="45">
                  <c:v>2.3388105739999988E-2</c:v>
                </c:pt>
                <c:pt idx="46">
                  <c:v>3.0749904490000014E-2</c:v>
                </c:pt>
                <c:pt idx="47">
                  <c:v>3.4615983819999994E-2</c:v>
                </c:pt>
                <c:pt idx="48">
                  <c:v>3.5383919859999995E-2</c:v>
                </c:pt>
                <c:pt idx="49">
                  <c:v>3.4971822719999997E-2</c:v>
                </c:pt>
                <c:pt idx="50">
                  <c:v>3.4366803489999986E-2</c:v>
                </c:pt>
                <c:pt idx="51">
                  <c:v>3.4736586569999998E-2</c:v>
                </c:pt>
                <c:pt idx="52">
                  <c:v>3.591594671E-2</c:v>
                </c:pt>
                <c:pt idx="53">
                  <c:v>3.6094543660000006E-2</c:v>
                </c:pt>
                <c:pt idx="54">
                  <c:v>3.3712967989999995E-2</c:v>
                </c:pt>
                <c:pt idx="55">
                  <c:v>3.0183523899999998E-2</c:v>
                </c:pt>
                <c:pt idx="56">
                  <c:v>2.8307756620000003E-2</c:v>
                </c:pt>
                <c:pt idx="57">
                  <c:v>3.069977690999999E-2</c:v>
                </c:pt>
                <c:pt idx="58">
                  <c:v>3.634531324000001E-2</c:v>
                </c:pt>
                <c:pt idx="59">
                  <c:v>4.1942884419999993E-2</c:v>
                </c:pt>
                <c:pt idx="60">
                  <c:v>4.4143627370000015E-2</c:v>
                </c:pt>
                <c:pt idx="61">
                  <c:v>4.4662983509999969E-2</c:v>
                </c:pt>
                <c:pt idx="62">
                  <c:v>4.5005843000000011E-2</c:v>
                </c:pt>
                <c:pt idx="63">
                  <c:v>4.5158439649999993E-2</c:v>
                </c:pt>
                <c:pt idx="64">
                  <c:v>4.3075181399999989E-2</c:v>
                </c:pt>
                <c:pt idx="65">
                  <c:v>3.9573101399999998E-2</c:v>
                </c:pt>
                <c:pt idx="66">
                  <c:v>3.9624365280000004E-2</c:v>
                </c:pt>
                <c:pt idx="67">
                  <c:v>4.7100069210000005E-2</c:v>
                </c:pt>
                <c:pt idx="68">
                  <c:v>5.8565502849999999E-2</c:v>
                </c:pt>
                <c:pt idx="69">
                  <c:v>6.4534799670000004E-2</c:v>
                </c:pt>
                <c:pt idx="70">
                  <c:v>5.8938642209999947E-2</c:v>
                </c:pt>
                <c:pt idx="71">
                  <c:v>4.4275348999999985E-2</c:v>
                </c:pt>
                <c:pt idx="72">
                  <c:v>2.9283429669999986E-2</c:v>
                </c:pt>
                <c:pt idx="73">
                  <c:v>2.0248559989999991E-2</c:v>
                </c:pt>
                <c:pt idx="74">
                  <c:v>1.7922610698999999E-2</c:v>
                </c:pt>
                <c:pt idx="75">
                  <c:v>1.8535831768000003E-2</c:v>
                </c:pt>
                <c:pt idx="76">
                  <c:v>1.9720423891000007E-2</c:v>
                </c:pt>
                <c:pt idx="77">
                  <c:v>2.1627206235000012E-2</c:v>
                </c:pt>
                <c:pt idx="78">
                  <c:v>2.5559240880000021E-2</c:v>
                </c:pt>
                <c:pt idx="79">
                  <c:v>2.9928642979999989E-2</c:v>
                </c:pt>
                <c:pt idx="80">
                  <c:v>3.0181081530000004E-2</c:v>
                </c:pt>
                <c:pt idx="81">
                  <c:v>2.3522207160000003E-2</c:v>
                </c:pt>
                <c:pt idx="82">
                  <c:v>1.1174035945000004E-2</c:v>
                </c:pt>
                <c:pt idx="83">
                  <c:v>1.2605352757000002E-4</c:v>
                </c:pt>
                <c:pt idx="84">
                  <c:v>3.6389895000000002E-5</c:v>
                </c:pt>
                <c:pt idx="85">
                  <c:v>3.0392447999999999E-5</c:v>
                </c:pt>
                <c:pt idx="86">
                  <c:v>7.4916664000000002E-5</c:v>
                </c:pt>
                <c:pt idx="87">
                  <c:v>7.2545213609999989E-4</c:v>
                </c:pt>
                <c:pt idx="88">
                  <c:v>5.9536859139000002E-3</c:v>
                </c:pt>
                <c:pt idx="89">
                  <c:v>1.3713928992000003E-2</c:v>
                </c:pt>
                <c:pt idx="90">
                  <c:v>2.048793149999999E-2</c:v>
                </c:pt>
                <c:pt idx="91">
                  <c:v>2.6379005280000003E-2</c:v>
                </c:pt>
                <c:pt idx="92">
                  <c:v>2.9879340609999985E-2</c:v>
                </c:pt>
                <c:pt idx="93">
                  <c:v>3.1308783020000001E-2</c:v>
                </c:pt>
                <c:pt idx="94">
                  <c:v>3.114931851999999E-2</c:v>
                </c:pt>
                <c:pt idx="95">
                  <c:v>2.9603933399999994E-2</c:v>
                </c:pt>
                <c:pt idx="96">
                  <c:v>2.9265965349999992E-2</c:v>
                </c:pt>
                <c:pt idx="97">
                  <c:v>2.957613998000002E-2</c:v>
                </c:pt>
                <c:pt idx="98">
                  <c:v>3.0093017279999992E-2</c:v>
                </c:pt>
                <c:pt idx="99">
                  <c:v>3.0375533479999994E-2</c:v>
                </c:pt>
                <c:pt idx="100">
                  <c:v>3.0319979009999991E-2</c:v>
                </c:pt>
                <c:pt idx="101">
                  <c:v>3.0009264119999993E-2</c:v>
                </c:pt>
                <c:pt idx="102">
                  <c:v>2.9522065059999988E-2</c:v>
                </c:pt>
                <c:pt idx="103">
                  <c:v>2.9434506609999991E-2</c:v>
                </c:pt>
                <c:pt idx="104">
                  <c:v>2.864976063999999E-2</c:v>
                </c:pt>
                <c:pt idx="105">
                  <c:v>2.7239967760000004E-2</c:v>
                </c:pt>
                <c:pt idx="106">
                  <c:v>2.5116836039999993E-2</c:v>
                </c:pt>
                <c:pt idx="107">
                  <c:v>2.2806306880000002E-2</c:v>
                </c:pt>
                <c:pt idx="108">
                  <c:v>1.9319339790000004E-2</c:v>
                </c:pt>
                <c:pt idx="109">
                  <c:v>1.5214605720999997E-2</c:v>
                </c:pt>
                <c:pt idx="110">
                  <c:v>1.1028112527499998E-2</c:v>
                </c:pt>
                <c:pt idx="111">
                  <c:v>7.2435406720150006E-3</c:v>
                </c:pt>
                <c:pt idx="112">
                  <c:v>4.1089847565999992E-3</c:v>
                </c:pt>
                <c:pt idx="113">
                  <c:v>2.0436779500000004E-3</c:v>
                </c:pt>
                <c:pt idx="114">
                  <c:v>7.9402225400000009E-4</c:v>
                </c:pt>
                <c:pt idx="115">
                  <c:v>1.7063606500000001E-4</c:v>
                </c:pt>
                <c:pt idx="116">
                  <c:v>6.0683909999999997E-6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CF-488C-8E62-482356CA14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99927823"/>
        <c:axId val="1299929903"/>
      </c:barChart>
      <c:catAx>
        <c:axId val="12999278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99929903"/>
        <c:crosses val="autoZero"/>
        <c:auto val="1"/>
        <c:lblAlgn val="ctr"/>
        <c:lblOffset val="100"/>
        <c:noMultiLvlLbl val="0"/>
      </c:catAx>
      <c:valAx>
        <c:axId val="12999299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999278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0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Sheet1!$A$20</c:f>
              <c:strCache>
                <c:ptCount val="1"/>
                <c:pt idx="0">
                  <c:v>SKMH019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Sheet1!$B$20:$DR$20</c:f>
              <c:numCache>
                <c:formatCode>General</c:formatCode>
                <c:ptCount val="121"/>
                <c:pt idx="0">
                  <c:v>3.193355964666667E-3</c:v>
                </c:pt>
                <c:pt idx="1">
                  <c:v>1.3959841096666669E-3</c:v>
                </c:pt>
                <c:pt idx="2">
                  <c:v>1.7754654858333336E-3</c:v>
                </c:pt>
                <c:pt idx="3">
                  <c:v>1.4729344583333337E-3</c:v>
                </c:pt>
                <c:pt idx="4">
                  <c:v>1.5430283463333334E-3</c:v>
                </c:pt>
                <c:pt idx="5">
                  <c:v>2.4418499733333339E-3</c:v>
                </c:pt>
                <c:pt idx="6">
                  <c:v>4.3199805899999996E-3</c:v>
                </c:pt>
                <c:pt idx="7">
                  <c:v>6.8329302033333338E-3</c:v>
                </c:pt>
                <c:pt idx="8">
                  <c:v>7.4049614733333324E-3</c:v>
                </c:pt>
                <c:pt idx="9">
                  <c:v>4.6538284333333341E-3</c:v>
                </c:pt>
                <c:pt idx="10">
                  <c:v>7.6700830000000011E-5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9.0082037833333329E-4</c:v>
                </c:pt>
                <c:pt idx="15">
                  <c:v>7.6458530800000007E-3</c:v>
                </c:pt>
                <c:pt idx="16">
                  <c:v>1.3261841583333331E-2</c:v>
                </c:pt>
                <c:pt idx="17">
                  <c:v>1.3882672866666666E-2</c:v>
                </c:pt>
                <c:pt idx="18">
                  <c:v>9.5441012833333335E-3</c:v>
                </c:pt>
                <c:pt idx="19">
                  <c:v>1.7185790666666661E-3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2.6966575866666661E-3</c:v>
                </c:pt>
                <c:pt idx="27">
                  <c:v>9.4351906666666676E-3</c:v>
                </c:pt>
                <c:pt idx="28">
                  <c:v>1.4856513883333334E-2</c:v>
                </c:pt>
                <c:pt idx="29">
                  <c:v>1.8506174366666669E-2</c:v>
                </c:pt>
                <c:pt idx="30">
                  <c:v>2.1893478566666669E-2</c:v>
                </c:pt>
                <c:pt idx="31">
                  <c:v>2.4843462466666667E-2</c:v>
                </c:pt>
                <c:pt idx="32">
                  <c:v>2.6383690666666664E-2</c:v>
                </c:pt>
                <c:pt idx="33">
                  <c:v>2.8374758900000002E-2</c:v>
                </c:pt>
                <c:pt idx="34">
                  <c:v>3.0514138066666665E-2</c:v>
                </c:pt>
                <c:pt idx="35">
                  <c:v>3.2433662933333322E-2</c:v>
                </c:pt>
                <c:pt idx="36">
                  <c:v>3.2261580266666673E-2</c:v>
                </c:pt>
                <c:pt idx="37">
                  <c:v>2.9001371766666662E-2</c:v>
                </c:pt>
                <c:pt idx="38">
                  <c:v>2.3597871866666668E-2</c:v>
                </c:pt>
                <c:pt idx="39">
                  <c:v>1.79435771E-2</c:v>
                </c:pt>
                <c:pt idx="40">
                  <c:v>1.2511990216666666E-2</c:v>
                </c:pt>
                <c:pt idx="41">
                  <c:v>8.690463360000001E-3</c:v>
                </c:pt>
                <c:pt idx="42">
                  <c:v>6.3049241233333322E-3</c:v>
                </c:pt>
                <c:pt idx="43">
                  <c:v>7.5931867166666679E-3</c:v>
                </c:pt>
                <c:pt idx="44">
                  <c:v>1.3624668883333333E-2</c:v>
                </c:pt>
                <c:pt idx="45">
                  <c:v>2.2254967700000003E-2</c:v>
                </c:pt>
                <c:pt idx="46">
                  <c:v>2.9611330766666659E-2</c:v>
                </c:pt>
                <c:pt idx="47">
                  <c:v>3.3116822600000005E-2</c:v>
                </c:pt>
                <c:pt idx="48">
                  <c:v>3.350215996666666E-2</c:v>
                </c:pt>
                <c:pt idx="49">
                  <c:v>3.2812601599999991E-2</c:v>
                </c:pt>
                <c:pt idx="50">
                  <c:v>3.1931747033333333E-2</c:v>
                </c:pt>
                <c:pt idx="51">
                  <c:v>3.2022931299999995E-2</c:v>
                </c:pt>
                <c:pt idx="52">
                  <c:v>3.2978139966666667E-2</c:v>
                </c:pt>
                <c:pt idx="53">
                  <c:v>3.3009602733333337E-2</c:v>
                </c:pt>
                <c:pt idx="54">
                  <c:v>3.0317943800000007E-2</c:v>
                </c:pt>
                <c:pt idx="55">
                  <c:v>2.6347029599999999E-2</c:v>
                </c:pt>
                <c:pt idx="56">
                  <c:v>2.4136804833333327E-2</c:v>
                </c:pt>
                <c:pt idx="57">
                  <c:v>2.6836200066666666E-2</c:v>
                </c:pt>
                <c:pt idx="58">
                  <c:v>3.3466890233333331E-2</c:v>
                </c:pt>
                <c:pt idx="59">
                  <c:v>4.0165028766666652E-2</c:v>
                </c:pt>
                <c:pt idx="60">
                  <c:v>4.305112303333334E-2</c:v>
                </c:pt>
                <c:pt idx="61">
                  <c:v>4.3970500366666672E-2</c:v>
                </c:pt>
                <c:pt idx="62">
                  <c:v>4.50368768E-2</c:v>
                </c:pt>
                <c:pt idx="63">
                  <c:v>4.6503316633333326E-2</c:v>
                </c:pt>
                <c:pt idx="64">
                  <c:v>4.5770991733333322E-2</c:v>
                </c:pt>
                <c:pt idx="65">
                  <c:v>4.2865353666666675E-2</c:v>
                </c:pt>
                <c:pt idx="66">
                  <c:v>4.2820303233333322E-2</c:v>
                </c:pt>
                <c:pt idx="67">
                  <c:v>5.0247112400000002E-2</c:v>
                </c:pt>
                <c:pt idx="68">
                  <c:v>6.2069906100000002E-2</c:v>
                </c:pt>
                <c:pt idx="69">
                  <c:v>6.8162820633333343E-2</c:v>
                </c:pt>
                <c:pt idx="70">
                  <c:v>6.1599136500000005E-2</c:v>
                </c:pt>
                <c:pt idx="71">
                  <c:v>4.4813820633333327E-2</c:v>
                </c:pt>
                <c:pt idx="72">
                  <c:v>2.758008196666667E-2</c:v>
                </c:pt>
                <c:pt idx="73">
                  <c:v>1.7495322200000003E-2</c:v>
                </c:pt>
                <c:pt idx="74">
                  <c:v>1.6041610900000003E-2</c:v>
                </c:pt>
                <c:pt idx="75">
                  <c:v>1.8972222233333332E-2</c:v>
                </c:pt>
                <c:pt idx="76">
                  <c:v>2.2563412633333339E-2</c:v>
                </c:pt>
                <c:pt idx="77">
                  <c:v>2.5506754100000004E-2</c:v>
                </c:pt>
                <c:pt idx="78">
                  <c:v>2.8823773566666662E-2</c:v>
                </c:pt>
                <c:pt idx="79">
                  <c:v>3.1723929033333327E-2</c:v>
                </c:pt>
                <c:pt idx="80">
                  <c:v>3.0559185366666675E-2</c:v>
                </c:pt>
                <c:pt idx="81">
                  <c:v>2.2931832633333333E-2</c:v>
                </c:pt>
                <c:pt idx="82">
                  <c:v>1.0005593299999997E-2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2.4451388433333331E-4</c:v>
                </c:pt>
                <c:pt idx="88">
                  <c:v>7.8434642800000003E-3</c:v>
                </c:pt>
                <c:pt idx="89">
                  <c:v>1.6140663100000001E-2</c:v>
                </c:pt>
                <c:pt idx="90">
                  <c:v>2.3068042533333333E-2</c:v>
                </c:pt>
                <c:pt idx="91">
                  <c:v>2.8954157733333333E-2</c:v>
                </c:pt>
                <c:pt idx="92">
                  <c:v>3.2348870300000006E-2</c:v>
                </c:pt>
                <c:pt idx="93">
                  <c:v>3.3656275366666669E-2</c:v>
                </c:pt>
                <c:pt idx="94">
                  <c:v>3.3393267933333332E-2</c:v>
                </c:pt>
                <c:pt idx="95">
                  <c:v>3.1814541000000002E-2</c:v>
                </c:pt>
                <c:pt idx="96">
                  <c:v>3.1722981033333333E-2</c:v>
                </c:pt>
                <c:pt idx="97">
                  <c:v>3.2403236299999999E-2</c:v>
                </c:pt>
                <c:pt idx="98">
                  <c:v>3.33401927E-2</c:v>
                </c:pt>
                <c:pt idx="99">
                  <c:v>3.3946293266666656E-2</c:v>
                </c:pt>
                <c:pt idx="100">
                  <c:v>3.401688663333334E-2</c:v>
                </c:pt>
                <c:pt idx="101">
                  <c:v>3.3464595033333336E-2</c:v>
                </c:pt>
                <c:pt idx="102">
                  <c:v>3.2817818600000007E-2</c:v>
                </c:pt>
                <c:pt idx="103">
                  <c:v>3.2379503933333324E-2</c:v>
                </c:pt>
                <c:pt idx="104">
                  <c:v>3.1106462966666675E-2</c:v>
                </c:pt>
                <c:pt idx="105">
                  <c:v>2.9133406133333328E-2</c:v>
                </c:pt>
                <c:pt idx="106">
                  <c:v>2.6389916466666666E-2</c:v>
                </c:pt>
                <c:pt idx="107">
                  <c:v>2.3520091733333335E-2</c:v>
                </c:pt>
                <c:pt idx="108">
                  <c:v>1.9397142633333333E-2</c:v>
                </c:pt>
                <c:pt idx="109">
                  <c:v>1.4713306183333334E-2</c:v>
                </c:pt>
                <c:pt idx="110">
                  <c:v>1.0024886096666668E-2</c:v>
                </c:pt>
                <c:pt idx="111">
                  <c:v>5.2776545866666672E-3</c:v>
                </c:pt>
                <c:pt idx="112">
                  <c:v>1.3101965713333335E-3</c:v>
                </c:pt>
                <c:pt idx="113">
                  <c:v>1.0862748333333333E-4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ED-4531-8AF0-ECE7CB72CA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6185791"/>
        <c:axId val="856187455"/>
      </c:barChart>
      <c:catAx>
        <c:axId val="8561857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56187455"/>
        <c:crosses val="autoZero"/>
        <c:auto val="1"/>
        <c:lblAlgn val="ctr"/>
        <c:lblOffset val="100"/>
        <c:noMultiLvlLbl val="0"/>
      </c:catAx>
      <c:valAx>
        <c:axId val="8561874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561857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0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Sheet1!$A$72</c:f>
              <c:strCache>
                <c:ptCount val="1"/>
                <c:pt idx="0">
                  <c:v>SKMH071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Sheet1!$B$72:$DR$72</c:f>
              <c:numCache>
                <c:formatCode>General</c:formatCode>
                <c:ptCount val="1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1.1161125849999999E-5</c:v>
                </c:pt>
                <c:pt idx="4">
                  <c:v>9.3898651032999977E-4</c:v>
                </c:pt>
                <c:pt idx="5">
                  <c:v>2.4873476512999992E-3</c:v>
                </c:pt>
                <c:pt idx="6">
                  <c:v>3.8477848119999997E-3</c:v>
                </c:pt>
                <c:pt idx="7">
                  <c:v>5.6458068430000011E-3</c:v>
                </c:pt>
                <c:pt idx="8">
                  <c:v>6.2397467089999993E-3</c:v>
                </c:pt>
                <c:pt idx="9">
                  <c:v>4.384493764999998E-3</c:v>
                </c:pt>
                <c:pt idx="10">
                  <c:v>4.3964512300000001E-4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1.4389127822699997E-4</c:v>
                </c:pt>
                <c:pt idx="15">
                  <c:v>6.5887198220000009E-3</c:v>
                </c:pt>
                <c:pt idx="16">
                  <c:v>1.1770960594999996E-2</c:v>
                </c:pt>
                <c:pt idx="17">
                  <c:v>1.1852061624999998E-2</c:v>
                </c:pt>
                <c:pt idx="18">
                  <c:v>7.0443542979999989E-3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5.7269938980000022E-3</c:v>
                </c:pt>
                <c:pt idx="27">
                  <c:v>1.15412606E-2</c:v>
                </c:pt>
                <c:pt idx="28">
                  <c:v>1.5444990360000004E-2</c:v>
                </c:pt>
                <c:pt idx="29">
                  <c:v>1.7061683570000003E-2</c:v>
                </c:pt>
                <c:pt idx="30">
                  <c:v>1.8417288234999999E-2</c:v>
                </c:pt>
                <c:pt idx="31">
                  <c:v>1.9957675800000005E-2</c:v>
                </c:pt>
                <c:pt idx="32">
                  <c:v>2.1229040060000003E-2</c:v>
                </c:pt>
                <c:pt idx="33">
                  <c:v>2.377446934999999E-2</c:v>
                </c:pt>
                <c:pt idx="34">
                  <c:v>2.7133736620000001E-2</c:v>
                </c:pt>
                <c:pt idx="35">
                  <c:v>3.0558781579999986E-2</c:v>
                </c:pt>
                <c:pt idx="36">
                  <c:v>3.2146616150000008E-2</c:v>
                </c:pt>
                <c:pt idx="37">
                  <c:v>3.0906094520000003E-2</c:v>
                </c:pt>
                <c:pt idx="38">
                  <c:v>2.7352372499999996E-2</c:v>
                </c:pt>
                <c:pt idx="39">
                  <c:v>2.3119639479999985E-2</c:v>
                </c:pt>
                <c:pt idx="40">
                  <c:v>1.8755881265000003E-2</c:v>
                </c:pt>
                <c:pt idx="41">
                  <c:v>1.5120532604999999E-2</c:v>
                </c:pt>
                <c:pt idx="42">
                  <c:v>1.2503436924999995E-2</c:v>
                </c:pt>
                <c:pt idx="43">
                  <c:v>1.3155864845000005E-2</c:v>
                </c:pt>
                <c:pt idx="44">
                  <c:v>1.8290707520000001E-2</c:v>
                </c:pt>
                <c:pt idx="45">
                  <c:v>2.6195918960000002E-2</c:v>
                </c:pt>
                <c:pt idx="46">
                  <c:v>3.3214523739999995E-2</c:v>
                </c:pt>
                <c:pt idx="47">
                  <c:v>3.6358508070000004E-2</c:v>
                </c:pt>
                <c:pt idx="48">
                  <c:v>3.529307235000001E-2</c:v>
                </c:pt>
                <c:pt idx="49">
                  <c:v>3.164781547E-2</c:v>
                </c:pt>
                <c:pt idx="50">
                  <c:v>2.6656114409999983E-2</c:v>
                </c:pt>
                <c:pt idx="51">
                  <c:v>2.2786190669999998E-2</c:v>
                </c:pt>
                <c:pt idx="52">
                  <c:v>2.1117953130000009E-2</c:v>
                </c:pt>
                <c:pt idx="53">
                  <c:v>2.0328026110000001E-2</c:v>
                </c:pt>
                <c:pt idx="54">
                  <c:v>1.8259654375000007E-2</c:v>
                </c:pt>
                <c:pt idx="55">
                  <c:v>1.5514668419999997E-2</c:v>
                </c:pt>
                <c:pt idx="56">
                  <c:v>1.4783899104999998E-2</c:v>
                </c:pt>
                <c:pt idx="57">
                  <c:v>1.8398324140000002E-2</c:v>
                </c:pt>
                <c:pt idx="58">
                  <c:v>2.5535758949999994E-2</c:v>
                </c:pt>
                <c:pt idx="59">
                  <c:v>3.265535180999999E-2</c:v>
                </c:pt>
                <c:pt idx="60">
                  <c:v>3.6076410800000014E-2</c:v>
                </c:pt>
                <c:pt idx="61">
                  <c:v>3.6991681239999998E-2</c:v>
                </c:pt>
                <c:pt idx="62">
                  <c:v>3.6835942099999998E-2</c:v>
                </c:pt>
                <c:pt idx="63">
                  <c:v>3.6130510460000008E-2</c:v>
                </c:pt>
                <c:pt idx="64">
                  <c:v>3.3879563969999985E-2</c:v>
                </c:pt>
                <c:pt idx="65">
                  <c:v>3.1619138499999998E-2</c:v>
                </c:pt>
                <c:pt idx="66">
                  <c:v>3.3550723259999998E-2</c:v>
                </c:pt>
                <c:pt idx="67">
                  <c:v>4.2591831080000003E-2</c:v>
                </c:pt>
                <c:pt idx="68">
                  <c:v>5.5298823869999986E-2</c:v>
                </c:pt>
                <c:pt idx="69">
                  <c:v>6.3125149790000001E-2</c:v>
                </c:pt>
                <c:pt idx="70">
                  <c:v>6.0040450299999985E-2</c:v>
                </c:pt>
                <c:pt idx="71">
                  <c:v>4.7108477110000005E-2</c:v>
                </c:pt>
                <c:pt idx="72">
                  <c:v>3.1603695119999997E-2</c:v>
                </c:pt>
                <c:pt idx="73">
                  <c:v>1.9958612269999995E-2</c:v>
                </c:pt>
                <c:pt idx="74">
                  <c:v>1.4537761699999995E-2</c:v>
                </c:pt>
                <c:pt idx="75">
                  <c:v>1.2619677565000008E-2</c:v>
                </c:pt>
                <c:pt idx="76">
                  <c:v>1.1854064340000003E-2</c:v>
                </c:pt>
                <c:pt idx="77">
                  <c:v>1.2638478369000001E-2</c:v>
                </c:pt>
                <c:pt idx="78">
                  <c:v>1.6918878319999987E-2</c:v>
                </c:pt>
                <c:pt idx="79">
                  <c:v>2.3264664230000013E-2</c:v>
                </c:pt>
                <c:pt idx="80">
                  <c:v>2.6375572010000004E-2</c:v>
                </c:pt>
                <c:pt idx="81">
                  <c:v>2.1972105680000006E-2</c:v>
                </c:pt>
                <c:pt idx="82">
                  <c:v>1.0206529169999999E-2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4.0486504880000006E-3</c:v>
                </c:pt>
                <c:pt idx="89">
                  <c:v>1.2438524584999994E-2</c:v>
                </c:pt>
                <c:pt idx="90">
                  <c:v>1.8734441409999997E-2</c:v>
                </c:pt>
                <c:pt idx="91">
                  <c:v>2.3353451090000005E-2</c:v>
                </c:pt>
                <c:pt idx="92">
                  <c:v>2.5923216059999997E-2</c:v>
                </c:pt>
                <c:pt idx="93">
                  <c:v>2.706268736E-2</c:v>
                </c:pt>
                <c:pt idx="94">
                  <c:v>2.7087930250000003E-2</c:v>
                </c:pt>
                <c:pt idx="95">
                  <c:v>2.6577463029999991E-2</c:v>
                </c:pt>
                <c:pt idx="96">
                  <c:v>2.7260077579999993E-2</c:v>
                </c:pt>
                <c:pt idx="97">
                  <c:v>2.8738415789999996E-2</c:v>
                </c:pt>
                <c:pt idx="98">
                  <c:v>3.0300430449999992E-2</c:v>
                </c:pt>
                <c:pt idx="99">
                  <c:v>3.1385533329999993E-2</c:v>
                </c:pt>
                <c:pt idx="100">
                  <c:v>3.1679617010000008E-2</c:v>
                </c:pt>
                <c:pt idx="101">
                  <c:v>3.1666475200000016E-2</c:v>
                </c:pt>
                <c:pt idx="102">
                  <c:v>3.153692651E-2</c:v>
                </c:pt>
                <c:pt idx="103">
                  <c:v>3.1785194540000006E-2</c:v>
                </c:pt>
                <c:pt idx="104">
                  <c:v>3.1342401600000007E-2</c:v>
                </c:pt>
                <c:pt idx="105">
                  <c:v>3.0296956269999994E-2</c:v>
                </c:pt>
                <c:pt idx="106">
                  <c:v>2.8530703940000009E-2</c:v>
                </c:pt>
                <c:pt idx="107">
                  <c:v>2.6550377149999988E-2</c:v>
                </c:pt>
                <c:pt idx="108">
                  <c:v>2.3294888939999994E-2</c:v>
                </c:pt>
                <c:pt idx="109">
                  <c:v>1.9378610000000001E-2</c:v>
                </c:pt>
                <c:pt idx="110">
                  <c:v>1.5446187220000004E-2</c:v>
                </c:pt>
                <c:pt idx="111">
                  <c:v>1.2569335690000003E-2</c:v>
                </c:pt>
                <c:pt idx="112">
                  <c:v>8.3881158669999994E-3</c:v>
                </c:pt>
                <c:pt idx="113">
                  <c:v>4.3919323079999999E-3</c:v>
                </c:pt>
                <c:pt idx="114">
                  <c:v>1.5237826349999996E-3</c:v>
                </c:pt>
                <c:pt idx="115">
                  <c:v>1.8474719099999999E-4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43-420D-9A01-6A4BB42B07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93894255"/>
        <c:axId val="1293880527"/>
      </c:barChart>
      <c:catAx>
        <c:axId val="12938942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93880527"/>
        <c:crosses val="autoZero"/>
        <c:auto val="1"/>
        <c:lblAlgn val="ctr"/>
        <c:lblOffset val="100"/>
        <c:noMultiLvlLbl val="0"/>
      </c:catAx>
      <c:valAx>
        <c:axId val="12938805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938942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0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Sheet1!$A$22</c:f>
              <c:strCache>
                <c:ptCount val="1"/>
                <c:pt idx="0">
                  <c:v>SKMH021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Sheet1!$B$22:$DR$22</c:f>
              <c:numCache>
                <c:formatCode>General</c:formatCode>
                <c:ptCount val="121"/>
                <c:pt idx="0">
                  <c:v>5.3084599433333329E-4</c:v>
                </c:pt>
                <c:pt idx="1">
                  <c:v>0</c:v>
                </c:pt>
                <c:pt idx="2">
                  <c:v>3.7021488833333333E-5</c:v>
                </c:pt>
                <c:pt idx="3">
                  <c:v>6.4448639133333338E-5</c:v>
                </c:pt>
                <c:pt idx="4">
                  <c:v>2.3492489803333329E-4</c:v>
                </c:pt>
                <c:pt idx="5">
                  <c:v>1.0745739350000001E-3</c:v>
                </c:pt>
                <c:pt idx="6">
                  <c:v>2.8260075600000001E-3</c:v>
                </c:pt>
                <c:pt idx="7">
                  <c:v>5.753551056666667E-3</c:v>
                </c:pt>
                <c:pt idx="8">
                  <c:v>7.2743297800000007E-3</c:v>
                </c:pt>
                <c:pt idx="9">
                  <c:v>5.5236437499999996E-3</c:v>
                </c:pt>
                <c:pt idx="10">
                  <c:v>7.097616653333334E-4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1.7899043053333331E-4</c:v>
                </c:pt>
                <c:pt idx="15">
                  <c:v>6.9712437099999965E-3</c:v>
                </c:pt>
                <c:pt idx="16">
                  <c:v>1.2706707916666667E-2</c:v>
                </c:pt>
                <c:pt idx="17">
                  <c:v>1.3434694116666668E-2</c:v>
                </c:pt>
                <c:pt idx="18">
                  <c:v>9.1653680500000025E-3</c:v>
                </c:pt>
                <c:pt idx="19">
                  <c:v>1.2907041066666661E-3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2.121212406666666E-3</c:v>
                </c:pt>
                <c:pt idx="27">
                  <c:v>8.3397136600000012E-3</c:v>
                </c:pt>
                <c:pt idx="28">
                  <c:v>1.3083501333333334E-2</c:v>
                </c:pt>
                <c:pt idx="29">
                  <c:v>1.5863023033333333E-2</c:v>
                </c:pt>
                <c:pt idx="30">
                  <c:v>1.8340904966666668E-2</c:v>
                </c:pt>
                <c:pt idx="31">
                  <c:v>2.0464313299999995E-2</c:v>
                </c:pt>
                <c:pt idx="32">
                  <c:v>2.1191387166666666E-2</c:v>
                </c:pt>
                <c:pt idx="33">
                  <c:v>2.2132901566666661E-2</c:v>
                </c:pt>
                <c:pt idx="34">
                  <c:v>2.3021661099999997E-2</c:v>
                </c:pt>
                <c:pt idx="35">
                  <c:v>2.3889854399999997E-2</c:v>
                </c:pt>
                <c:pt idx="36">
                  <c:v>2.334571773333333E-2</c:v>
                </c:pt>
                <c:pt idx="37">
                  <c:v>2.0680556700000002E-2</c:v>
                </c:pt>
                <c:pt idx="38">
                  <c:v>1.6310471500000003E-2</c:v>
                </c:pt>
                <c:pt idx="39">
                  <c:v>1.189174731666667E-2</c:v>
                </c:pt>
                <c:pt idx="40">
                  <c:v>7.9278480666666682E-3</c:v>
                </c:pt>
                <c:pt idx="41">
                  <c:v>5.4517787866666667E-3</c:v>
                </c:pt>
                <c:pt idx="42">
                  <c:v>4.0275239866666666E-3</c:v>
                </c:pt>
                <c:pt idx="43">
                  <c:v>5.7615673066666673E-3</c:v>
                </c:pt>
                <c:pt idx="44">
                  <c:v>1.1928757216666667E-2</c:v>
                </c:pt>
                <c:pt idx="45">
                  <c:v>2.0999845866666665E-2</c:v>
                </c:pt>
                <c:pt idx="46">
                  <c:v>2.9412721999999999E-2</c:v>
                </c:pt>
                <c:pt idx="47">
                  <c:v>3.407100733333334E-2</c:v>
                </c:pt>
                <c:pt idx="48">
                  <c:v>3.4822552099999994E-2</c:v>
                </c:pt>
                <c:pt idx="49">
                  <c:v>3.3589552966666665E-2</c:v>
                </c:pt>
                <c:pt idx="50">
                  <c:v>3.165964076666667E-2</c:v>
                </c:pt>
                <c:pt idx="51">
                  <c:v>3.0860162999999999E-2</c:v>
                </c:pt>
                <c:pt idx="52">
                  <c:v>3.1499503733333337E-2</c:v>
                </c:pt>
                <c:pt idx="53">
                  <c:v>3.1809801800000009E-2</c:v>
                </c:pt>
                <c:pt idx="54">
                  <c:v>2.9870252100000001E-2</c:v>
                </c:pt>
                <c:pt idx="55">
                  <c:v>2.6604906500000001E-2</c:v>
                </c:pt>
                <c:pt idx="56">
                  <c:v>2.4809482399999992E-2</c:v>
                </c:pt>
                <c:pt idx="57">
                  <c:v>2.7045812033333332E-2</c:v>
                </c:pt>
                <c:pt idx="58">
                  <c:v>3.2557775166666657E-2</c:v>
                </c:pt>
                <c:pt idx="59">
                  <c:v>3.8172147266666664E-2</c:v>
                </c:pt>
                <c:pt idx="60">
                  <c:v>4.048314019999999E-2</c:v>
                </c:pt>
                <c:pt idx="61">
                  <c:v>4.1142159500000004E-2</c:v>
                </c:pt>
                <c:pt idx="62">
                  <c:v>4.1577738633333347E-2</c:v>
                </c:pt>
                <c:pt idx="63">
                  <c:v>4.1844003400000003E-2</c:v>
                </c:pt>
                <c:pt idx="64">
                  <c:v>4.0087598966666665E-2</c:v>
                </c:pt>
                <c:pt idx="65">
                  <c:v>3.7398355633333331E-2</c:v>
                </c:pt>
                <c:pt idx="66">
                  <c:v>3.8652671666666666E-2</c:v>
                </c:pt>
                <c:pt idx="67">
                  <c:v>4.751058460000001E-2</c:v>
                </c:pt>
                <c:pt idx="68">
                  <c:v>6.0298972999999992E-2</c:v>
                </c:pt>
                <c:pt idx="69">
                  <c:v>6.7346785066666665E-2</c:v>
                </c:pt>
                <c:pt idx="70">
                  <c:v>6.2355387966666655E-2</c:v>
                </c:pt>
                <c:pt idx="71">
                  <c:v>4.7559624933333329E-2</c:v>
                </c:pt>
                <c:pt idx="72">
                  <c:v>3.1683551366666667E-2</c:v>
                </c:pt>
                <c:pt idx="73">
                  <c:v>2.1360320266666667E-2</c:v>
                </c:pt>
                <c:pt idx="74">
                  <c:v>1.8024260799999994E-2</c:v>
                </c:pt>
                <c:pt idx="75">
                  <c:v>1.8180270733333337E-2</c:v>
                </c:pt>
                <c:pt idx="76">
                  <c:v>1.9312946933333339E-2</c:v>
                </c:pt>
                <c:pt idx="77">
                  <c:v>2.1489684200000001E-2</c:v>
                </c:pt>
                <c:pt idx="78">
                  <c:v>2.5981381466666665E-2</c:v>
                </c:pt>
                <c:pt idx="79">
                  <c:v>3.1008441599999999E-2</c:v>
                </c:pt>
                <c:pt idx="80">
                  <c:v>3.1580805499999989E-2</c:v>
                </c:pt>
                <c:pt idx="81">
                  <c:v>2.4655493033333326E-2</c:v>
                </c:pt>
                <c:pt idx="82">
                  <c:v>1.1486076916666667E-2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2.8096344866666658E-3</c:v>
                </c:pt>
                <c:pt idx="89">
                  <c:v>1.1325656233333337E-2</c:v>
                </c:pt>
                <c:pt idx="90">
                  <c:v>1.9129239199999995E-2</c:v>
                </c:pt>
                <c:pt idx="91">
                  <c:v>2.6277415900000003E-2</c:v>
                </c:pt>
                <c:pt idx="92">
                  <c:v>3.1043342633333339E-2</c:v>
                </c:pt>
                <c:pt idx="93">
                  <c:v>3.3416259400000002E-2</c:v>
                </c:pt>
                <c:pt idx="94">
                  <c:v>3.3762860099999993E-2</c:v>
                </c:pt>
                <c:pt idx="95">
                  <c:v>3.239647846666667E-2</c:v>
                </c:pt>
                <c:pt idx="96">
                  <c:v>3.1727419533333336E-2</c:v>
                </c:pt>
                <c:pt idx="97">
                  <c:v>3.1514587033333333E-2</c:v>
                </c:pt>
                <c:pt idx="98">
                  <c:v>3.1445162200000008E-2</c:v>
                </c:pt>
                <c:pt idx="99">
                  <c:v>3.1162557833333333E-2</c:v>
                </c:pt>
                <c:pt idx="100">
                  <c:v>3.0539830999999996E-2</c:v>
                </c:pt>
                <c:pt idx="101">
                  <c:v>3.0002991900000005E-2</c:v>
                </c:pt>
                <c:pt idx="102">
                  <c:v>2.9596719633333327E-2</c:v>
                </c:pt>
                <c:pt idx="103">
                  <c:v>2.9845678433333342E-2</c:v>
                </c:pt>
                <c:pt idx="104">
                  <c:v>2.9555225833333327E-2</c:v>
                </c:pt>
                <c:pt idx="105">
                  <c:v>2.8753023766666663E-2</c:v>
                </c:pt>
                <c:pt idx="106">
                  <c:v>2.7308574433333337E-2</c:v>
                </c:pt>
                <c:pt idx="107">
                  <c:v>2.5708289699999998E-2</c:v>
                </c:pt>
                <c:pt idx="108">
                  <c:v>2.2894380833333335E-2</c:v>
                </c:pt>
                <c:pt idx="109">
                  <c:v>1.9390364866666669E-2</c:v>
                </c:pt>
                <c:pt idx="110">
                  <c:v>1.57569124E-2</c:v>
                </c:pt>
                <c:pt idx="111">
                  <c:v>1.2315912350000001E-2</c:v>
                </c:pt>
                <c:pt idx="112">
                  <c:v>7.8368374699999983E-3</c:v>
                </c:pt>
                <c:pt idx="113">
                  <c:v>3.5806977566666663E-3</c:v>
                </c:pt>
                <c:pt idx="114">
                  <c:v>7.0450171600000002E-5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AE-440F-AC97-B72BCC4D61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34436399"/>
        <c:axId val="934443055"/>
      </c:barChart>
      <c:catAx>
        <c:axId val="9344363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34443055"/>
        <c:crosses val="autoZero"/>
        <c:auto val="1"/>
        <c:lblAlgn val="ctr"/>
        <c:lblOffset val="100"/>
        <c:noMultiLvlLbl val="0"/>
      </c:catAx>
      <c:valAx>
        <c:axId val="9344430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344363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0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Sheet1!$A$73</c:f>
              <c:strCache>
                <c:ptCount val="1"/>
                <c:pt idx="0">
                  <c:v>SKMH072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Sheet1!$B$73:$DR$73</c:f>
              <c:numCache>
                <c:formatCode>General</c:formatCode>
                <c:ptCount val="1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2.6372340300000003E-5</c:v>
                </c:pt>
                <c:pt idx="4">
                  <c:v>1.6759444839999996E-4</c:v>
                </c:pt>
                <c:pt idx="5">
                  <c:v>9.667585043299996E-4</c:v>
                </c:pt>
                <c:pt idx="6">
                  <c:v>2.0105744504999999E-3</c:v>
                </c:pt>
                <c:pt idx="7">
                  <c:v>3.8868462359999993E-3</c:v>
                </c:pt>
                <c:pt idx="8">
                  <c:v>5.1806282689999981E-3</c:v>
                </c:pt>
                <c:pt idx="9">
                  <c:v>4.4941122269999976E-3</c:v>
                </c:pt>
                <c:pt idx="10">
                  <c:v>1.3685305077000005E-3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5.0985611015999987E-4</c:v>
                </c:pt>
                <c:pt idx="15">
                  <c:v>5.9344608839999981E-3</c:v>
                </c:pt>
                <c:pt idx="16">
                  <c:v>1.0215820864999997E-2</c:v>
                </c:pt>
                <c:pt idx="17">
                  <c:v>1.014171256E-2</c:v>
                </c:pt>
                <c:pt idx="18">
                  <c:v>6.0781392759999995E-3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4.1764479689999998E-3</c:v>
                </c:pt>
                <c:pt idx="27">
                  <c:v>8.8175047550000003E-3</c:v>
                </c:pt>
                <c:pt idx="28">
                  <c:v>1.2029547285000003E-2</c:v>
                </c:pt>
                <c:pt idx="29">
                  <c:v>1.3500594320000002E-2</c:v>
                </c:pt>
                <c:pt idx="30">
                  <c:v>1.4909998970000003E-2</c:v>
                </c:pt>
                <c:pt idx="31">
                  <c:v>1.6651537350000006E-2</c:v>
                </c:pt>
                <c:pt idx="32">
                  <c:v>1.8202823399999995E-2</c:v>
                </c:pt>
                <c:pt idx="33">
                  <c:v>2.0766422649999998E-2</c:v>
                </c:pt>
                <c:pt idx="34">
                  <c:v>2.3697482789999991E-2</c:v>
                </c:pt>
                <c:pt idx="35">
                  <c:v>2.6315102140000005E-2</c:v>
                </c:pt>
                <c:pt idx="36">
                  <c:v>2.6975323400000001E-2</c:v>
                </c:pt>
                <c:pt idx="37">
                  <c:v>2.4941698409999997E-2</c:v>
                </c:pt>
                <c:pt idx="38">
                  <c:v>2.0657232679999998E-2</c:v>
                </c:pt>
                <c:pt idx="39">
                  <c:v>1.5919336615000002E-2</c:v>
                </c:pt>
                <c:pt idx="40">
                  <c:v>1.1732549736999996E-2</c:v>
                </c:pt>
                <c:pt idx="41">
                  <c:v>8.9808518510000011E-3</c:v>
                </c:pt>
                <c:pt idx="42">
                  <c:v>7.7788735509999986E-3</c:v>
                </c:pt>
                <c:pt idx="43">
                  <c:v>9.5113009050000006E-3</c:v>
                </c:pt>
                <c:pt idx="44">
                  <c:v>1.4664465810000001E-2</c:v>
                </c:pt>
                <c:pt idx="45">
                  <c:v>2.1790730289999994E-2</c:v>
                </c:pt>
                <c:pt idx="46">
                  <c:v>2.8163909579999993E-2</c:v>
                </c:pt>
                <c:pt idx="47">
                  <c:v>3.1395041319999997E-2</c:v>
                </c:pt>
                <c:pt idx="48">
                  <c:v>3.123086072E-2</c:v>
                </c:pt>
                <c:pt idx="49">
                  <c:v>2.9091848120000006E-2</c:v>
                </c:pt>
                <c:pt idx="50">
                  <c:v>2.615470390000001E-2</c:v>
                </c:pt>
                <c:pt idx="51">
                  <c:v>2.4553232209999991E-2</c:v>
                </c:pt>
                <c:pt idx="52">
                  <c:v>2.4964396340000007E-2</c:v>
                </c:pt>
                <c:pt idx="53">
                  <c:v>2.5708384390000009E-2</c:v>
                </c:pt>
                <c:pt idx="54">
                  <c:v>2.4882723439999994E-2</c:v>
                </c:pt>
                <c:pt idx="55">
                  <c:v>2.3096689079999996E-2</c:v>
                </c:pt>
                <c:pt idx="56">
                  <c:v>2.2877265470000002E-2</c:v>
                </c:pt>
                <c:pt idx="57">
                  <c:v>2.5840540270000004E-2</c:v>
                </c:pt>
                <c:pt idx="58">
                  <c:v>3.1027975659999998E-2</c:v>
                </c:pt>
                <c:pt idx="59">
                  <c:v>3.5896777009999992E-2</c:v>
                </c:pt>
                <c:pt idx="60">
                  <c:v>3.7846483309999998E-2</c:v>
                </c:pt>
                <c:pt idx="61">
                  <c:v>3.8060191280000009E-2</c:v>
                </c:pt>
                <c:pt idx="62">
                  <c:v>3.7244107669999992E-2</c:v>
                </c:pt>
                <c:pt idx="63">
                  <c:v>3.5563811080000007E-2</c:v>
                </c:pt>
                <c:pt idx="64">
                  <c:v>3.2498756289999993E-2</c:v>
                </c:pt>
                <c:pt idx="65">
                  <c:v>3.0342571469999999E-2</c:v>
                </c:pt>
                <c:pt idx="66">
                  <c:v>3.2801204600000002E-2</c:v>
                </c:pt>
                <c:pt idx="67">
                  <c:v>4.1483636500000011E-2</c:v>
                </c:pt>
                <c:pt idx="68">
                  <c:v>5.244164447E-2</c:v>
                </c:pt>
                <c:pt idx="69">
                  <c:v>5.8333890469999997E-2</c:v>
                </c:pt>
                <c:pt idx="70">
                  <c:v>5.4960436780000003E-2</c:v>
                </c:pt>
                <c:pt idx="71">
                  <c:v>4.4139817669999998E-2</c:v>
                </c:pt>
                <c:pt idx="72">
                  <c:v>3.1830495520000016E-2</c:v>
                </c:pt>
                <c:pt idx="73">
                  <c:v>2.2359750399999996E-2</c:v>
                </c:pt>
                <c:pt idx="74">
                  <c:v>1.6827653969999995E-2</c:v>
                </c:pt>
                <c:pt idx="75">
                  <c:v>1.3150345850000007E-2</c:v>
                </c:pt>
                <c:pt idx="76">
                  <c:v>1.0566955845999999E-2</c:v>
                </c:pt>
                <c:pt idx="77">
                  <c:v>1.0587817110999995E-2</c:v>
                </c:pt>
                <c:pt idx="78">
                  <c:v>1.5073010895000008E-2</c:v>
                </c:pt>
                <c:pt idx="79">
                  <c:v>2.1933417039999986E-2</c:v>
                </c:pt>
                <c:pt idx="80">
                  <c:v>2.558074853000001E-2</c:v>
                </c:pt>
                <c:pt idx="81">
                  <c:v>2.1886267710000001E-2</c:v>
                </c:pt>
                <c:pt idx="82">
                  <c:v>1.1177876995000002E-2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1.6606715150000004E-3</c:v>
                </c:pt>
                <c:pt idx="89">
                  <c:v>8.1668592230000007E-3</c:v>
                </c:pt>
                <c:pt idx="90">
                  <c:v>1.347228868E-2</c:v>
                </c:pt>
                <c:pt idx="91">
                  <c:v>1.7845854420000008E-2</c:v>
                </c:pt>
                <c:pt idx="92">
                  <c:v>2.0617945479999997E-2</c:v>
                </c:pt>
                <c:pt idx="93">
                  <c:v>2.2129229069999999E-2</c:v>
                </c:pt>
                <c:pt idx="94">
                  <c:v>2.2623963670000004E-2</c:v>
                </c:pt>
                <c:pt idx="95">
                  <c:v>2.254398648000001E-2</c:v>
                </c:pt>
                <c:pt idx="96">
                  <c:v>2.348965988999999E-2</c:v>
                </c:pt>
                <c:pt idx="97">
                  <c:v>2.508798885E-2</c:v>
                </c:pt>
                <c:pt idx="98">
                  <c:v>2.6732726739999994E-2</c:v>
                </c:pt>
                <c:pt idx="99">
                  <c:v>2.7865107139999998E-2</c:v>
                </c:pt>
                <c:pt idx="100">
                  <c:v>2.8254061099999998E-2</c:v>
                </c:pt>
                <c:pt idx="101">
                  <c:v>2.8481905460000005E-2</c:v>
                </c:pt>
                <c:pt idx="102">
                  <c:v>2.8497769849999997E-2</c:v>
                </c:pt>
                <c:pt idx="103">
                  <c:v>2.8922213880000006E-2</c:v>
                </c:pt>
                <c:pt idx="104">
                  <c:v>2.8728373140000017E-2</c:v>
                </c:pt>
                <c:pt idx="105">
                  <c:v>2.8009272430000003E-2</c:v>
                </c:pt>
                <c:pt idx="106">
                  <c:v>2.6636613720000014E-2</c:v>
                </c:pt>
                <c:pt idx="107">
                  <c:v>2.4973806500000011E-2</c:v>
                </c:pt>
                <c:pt idx="108">
                  <c:v>2.222403916E-2</c:v>
                </c:pt>
                <c:pt idx="109">
                  <c:v>1.8810656894999996E-2</c:v>
                </c:pt>
                <c:pt idx="110">
                  <c:v>1.5316681885000002E-2</c:v>
                </c:pt>
                <c:pt idx="111">
                  <c:v>1.3030114864999999E-2</c:v>
                </c:pt>
                <c:pt idx="112">
                  <c:v>9.2621587365999975E-3</c:v>
                </c:pt>
                <c:pt idx="113">
                  <c:v>5.8138539910000007E-3</c:v>
                </c:pt>
                <c:pt idx="114">
                  <c:v>2.2451805994E-3</c:v>
                </c:pt>
                <c:pt idx="115">
                  <c:v>1.5014418981300001E-4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03-45E4-AC56-2B1C812460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97637999"/>
        <c:axId val="1297643823"/>
      </c:barChart>
      <c:catAx>
        <c:axId val="12976379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97643823"/>
        <c:crosses val="autoZero"/>
        <c:auto val="1"/>
        <c:lblAlgn val="ctr"/>
        <c:lblOffset val="100"/>
        <c:noMultiLvlLbl val="0"/>
      </c:catAx>
      <c:valAx>
        <c:axId val="12976438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976379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0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Sheet1!$A$25</c:f>
              <c:strCache>
                <c:ptCount val="1"/>
                <c:pt idx="0">
                  <c:v>SKMH024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Sheet1!$B$25:$DR$25</c:f>
              <c:numCache>
                <c:formatCode>General</c:formatCode>
                <c:ptCount val="121"/>
                <c:pt idx="0">
                  <c:v>4.4905346173333338E-3</c:v>
                </c:pt>
                <c:pt idx="1">
                  <c:v>3.2919036943333336E-3</c:v>
                </c:pt>
                <c:pt idx="2">
                  <c:v>3.8934080566666667E-3</c:v>
                </c:pt>
                <c:pt idx="3">
                  <c:v>3.4599091100000002E-3</c:v>
                </c:pt>
                <c:pt idx="4">
                  <c:v>3.3865780133333339E-3</c:v>
                </c:pt>
                <c:pt idx="5">
                  <c:v>4.9662203433333335E-3</c:v>
                </c:pt>
                <c:pt idx="6">
                  <c:v>8.1461853899999978E-3</c:v>
                </c:pt>
                <c:pt idx="7">
                  <c:v>1.0811359706666667E-2</c:v>
                </c:pt>
                <c:pt idx="8">
                  <c:v>1.0158227210000002E-2</c:v>
                </c:pt>
                <c:pt idx="9">
                  <c:v>5.5194635966666662E-3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1.5494660966666669E-3</c:v>
                </c:pt>
                <c:pt idx="15">
                  <c:v>6.216693043333334E-3</c:v>
                </c:pt>
                <c:pt idx="16">
                  <c:v>9.4580555666666684E-3</c:v>
                </c:pt>
                <c:pt idx="17">
                  <c:v>8.9861227299999989E-3</c:v>
                </c:pt>
                <c:pt idx="18">
                  <c:v>5.6699924799999994E-3</c:v>
                </c:pt>
                <c:pt idx="19">
                  <c:v>7.2340251800000004E-4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4.1580963733333336E-4</c:v>
                </c:pt>
                <c:pt idx="26">
                  <c:v>4.4432608133333331E-3</c:v>
                </c:pt>
                <c:pt idx="27">
                  <c:v>9.581053916666667E-3</c:v>
                </c:pt>
                <c:pt idx="28">
                  <c:v>1.44341087E-2</c:v>
                </c:pt>
                <c:pt idx="29">
                  <c:v>1.8724822833333325E-2</c:v>
                </c:pt>
                <c:pt idx="30">
                  <c:v>2.2766667933333335E-2</c:v>
                </c:pt>
                <c:pt idx="31">
                  <c:v>2.6337295399999995E-2</c:v>
                </c:pt>
                <c:pt idx="32">
                  <c:v>2.9252601233333335E-2</c:v>
                </c:pt>
                <c:pt idx="33">
                  <c:v>3.3734383766666667E-2</c:v>
                </c:pt>
                <c:pt idx="34">
                  <c:v>3.9427022100000007E-2</c:v>
                </c:pt>
                <c:pt idx="35">
                  <c:v>4.5313401866666665E-2</c:v>
                </c:pt>
                <c:pt idx="36">
                  <c:v>4.8467602466666676E-2</c:v>
                </c:pt>
                <c:pt idx="37">
                  <c:v>4.7231502599999982E-2</c:v>
                </c:pt>
                <c:pt idx="38">
                  <c:v>4.2236902600000008E-2</c:v>
                </c:pt>
                <c:pt idx="39">
                  <c:v>3.6061557599999988E-2</c:v>
                </c:pt>
                <c:pt idx="40">
                  <c:v>2.970406313333334E-2</c:v>
                </c:pt>
                <c:pt idx="41">
                  <c:v>2.4824536166666671E-2</c:v>
                </c:pt>
                <c:pt idx="42">
                  <c:v>2.1071616999999997E-2</c:v>
                </c:pt>
                <c:pt idx="43">
                  <c:v>1.9773255616666666E-2</c:v>
                </c:pt>
                <c:pt idx="44">
                  <c:v>2.2225516366666666E-2</c:v>
                </c:pt>
                <c:pt idx="45">
                  <c:v>2.681535266666667E-2</c:v>
                </c:pt>
                <c:pt idx="46">
                  <c:v>3.0372989266666667E-2</c:v>
                </c:pt>
                <c:pt idx="47">
                  <c:v>3.0991259733333339E-2</c:v>
                </c:pt>
                <c:pt idx="48">
                  <c:v>3.0282184699999999E-2</c:v>
                </c:pt>
                <c:pt idx="49">
                  <c:v>3.0839164899999993E-2</c:v>
                </c:pt>
                <c:pt idx="50">
                  <c:v>3.3183855233333337E-2</c:v>
                </c:pt>
                <c:pt idx="51">
                  <c:v>3.66812376E-2</c:v>
                </c:pt>
                <c:pt idx="52">
                  <c:v>3.9547087600000003E-2</c:v>
                </c:pt>
                <c:pt idx="53">
                  <c:v>3.9935675866666666E-2</c:v>
                </c:pt>
                <c:pt idx="54">
                  <c:v>3.7576540600000007E-2</c:v>
                </c:pt>
                <c:pt idx="55">
                  <c:v>3.5358984299999993E-2</c:v>
                </c:pt>
                <c:pt idx="56">
                  <c:v>3.5698912266666667E-2</c:v>
                </c:pt>
                <c:pt idx="57">
                  <c:v>4.0718130933333332E-2</c:v>
                </c:pt>
                <c:pt idx="58">
                  <c:v>4.8531538300000003E-2</c:v>
                </c:pt>
                <c:pt idx="59">
                  <c:v>5.4980278599999988E-2</c:v>
                </c:pt>
                <c:pt idx="60">
                  <c:v>5.7282972566666666E-2</c:v>
                </c:pt>
                <c:pt idx="61">
                  <c:v>5.7577757700000017E-2</c:v>
                </c:pt>
                <c:pt idx="62">
                  <c:v>5.8039820700000001E-2</c:v>
                </c:pt>
                <c:pt idx="63">
                  <c:v>5.8117650700000016E-2</c:v>
                </c:pt>
                <c:pt idx="64">
                  <c:v>5.4745297999999991E-2</c:v>
                </c:pt>
                <c:pt idx="65">
                  <c:v>4.811758649999999E-2</c:v>
                </c:pt>
                <c:pt idx="66">
                  <c:v>4.4182797599999997E-2</c:v>
                </c:pt>
                <c:pt idx="67">
                  <c:v>4.7872341566666671E-2</c:v>
                </c:pt>
                <c:pt idx="68">
                  <c:v>5.6185957799999998E-2</c:v>
                </c:pt>
                <c:pt idx="69">
                  <c:v>5.9468382899999984E-2</c:v>
                </c:pt>
                <c:pt idx="70">
                  <c:v>5.188406059999999E-2</c:v>
                </c:pt>
                <c:pt idx="71">
                  <c:v>3.6278411399999995E-2</c:v>
                </c:pt>
                <c:pt idx="72">
                  <c:v>2.1386712833333332E-2</c:v>
                </c:pt>
                <c:pt idx="73">
                  <c:v>1.3173390733333335E-2</c:v>
                </c:pt>
                <c:pt idx="74">
                  <c:v>1.1884492293333335E-2</c:v>
                </c:pt>
                <c:pt idx="75">
                  <c:v>1.3967496513333334E-2</c:v>
                </c:pt>
                <c:pt idx="76">
                  <c:v>1.7269838850000004E-2</c:v>
                </c:pt>
                <c:pt idx="77">
                  <c:v>2.1296460733333331E-2</c:v>
                </c:pt>
                <c:pt idx="78">
                  <c:v>2.6898619533333328E-2</c:v>
                </c:pt>
                <c:pt idx="79">
                  <c:v>3.2771217333333338E-2</c:v>
                </c:pt>
                <c:pt idx="80">
                  <c:v>3.4844905299999986E-2</c:v>
                </c:pt>
                <c:pt idx="81">
                  <c:v>2.9897781800000005E-2</c:v>
                </c:pt>
                <c:pt idx="82">
                  <c:v>1.8136743333333333E-2</c:v>
                </c:pt>
                <c:pt idx="83">
                  <c:v>3.9120198781666662E-3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1.9793814779999991E-3</c:v>
                </c:pt>
                <c:pt idx="88">
                  <c:v>1.2834831166666668E-2</c:v>
                </c:pt>
                <c:pt idx="89">
                  <c:v>2.2682362633333335E-2</c:v>
                </c:pt>
                <c:pt idx="90">
                  <c:v>3.023623823333333E-2</c:v>
                </c:pt>
                <c:pt idx="91">
                  <c:v>3.5458901933333328E-2</c:v>
                </c:pt>
                <c:pt idx="92">
                  <c:v>3.7007617766666681E-2</c:v>
                </c:pt>
                <c:pt idx="93">
                  <c:v>3.635638976666667E-2</c:v>
                </c:pt>
                <c:pt idx="94">
                  <c:v>3.4496572233333335E-2</c:v>
                </c:pt>
                <c:pt idx="95">
                  <c:v>3.1342678400000004E-2</c:v>
                </c:pt>
                <c:pt idx="96">
                  <c:v>3.0401955133333328E-2</c:v>
                </c:pt>
                <c:pt idx="97">
                  <c:v>3.0532277633333334E-2</c:v>
                </c:pt>
                <c:pt idx="98">
                  <c:v>3.1126825933333335E-2</c:v>
                </c:pt>
                <c:pt idx="99">
                  <c:v>3.1811556833333331E-2</c:v>
                </c:pt>
                <c:pt idx="100">
                  <c:v>3.2714989333333326E-2</c:v>
                </c:pt>
                <c:pt idx="101">
                  <c:v>3.2688212066666653E-2</c:v>
                </c:pt>
                <c:pt idx="102">
                  <c:v>3.1974431266666672E-2</c:v>
                </c:pt>
                <c:pt idx="103">
                  <c:v>3.1195211200000007E-2</c:v>
                </c:pt>
                <c:pt idx="104">
                  <c:v>2.9286129400000003E-2</c:v>
                </c:pt>
                <c:pt idx="105">
                  <c:v>2.6324327200000001E-2</c:v>
                </c:pt>
                <c:pt idx="106">
                  <c:v>2.22992352E-2</c:v>
                </c:pt>
                <c:pt idx="107">
                  <c:v>1.7840505766666667E-2</c:v>
                </c:pt>
                <c:pt idx="108">
                  <c:v>1.2137719766666668E-2</c:v>
                </c:pt>
                <c:pt idx="109">
                  <c:v>5.820662603333332E-3</c:v>
                </c:pt>
                <c:pt idx="110">
                  <c:v>5.206566971E-4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BD-42A1-905C-CBCB73957B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99369327"/>
        <c:axId val="999376399"/>
      </c:barChart>
      <c:catAx>
        <c:axId val="9993693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99376399"/>
        <c:crosses val="autoZero"/>
        <c:auto val="1"/>
        <c:lblAlgn val="ctr"/>
        <c:lblOffset val="100"/>
        <c:noMultiLvlLbl val="0"/>
      </c:catAx>
      <c:valAx>
        <c:axId val="9993763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993693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0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Sheet1!$A$26</c:f>
              <c:strCache>
                <c:ptCount val="1"/>
                <c:pt idx="0">
                  <c:v>SKMH025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Sheet1!$B$26:$DR$26</c:f>
              <c:numCache>
                <c:formatCode>General</c:formatCode>
                <c:ptCount val="121"/>
                <c:pt idx="0">
                  <c:v>6.0607522833333325E-3</c:v>
                </c:pt>
                <c:pt idx="1">
                  <c:v>4.3630010700000015E-3</c:v>
                </c:pt>
                <c:pt idx="2">
                  <c:v>4.8437534633333336E-3</c:v>
                </c:pt>
                <c:pt idx="3">
                  <c:v>3.698320173333334E-3</c:v>
                </c:pt>
                <c:pt idx="4">
                  <c:v>2.9050426633333336E-3</c:v>
                </c:pt>
                <c:pt idx="5">
                  <c:v>3.5772258833333338E-3</c:v>
                </c:pt>
                <c:pt idx="6">
                  <c:v>5.8032845000000003E-3</c:v>
                </c:pt>
                <c:pt idx="7">
                  <c:v>8.2259403433333333E-3</c:v>
                </c:pt>
                <c:pt idx="8">
                  <c:v>8.0757603733333325E-3</c:v>
                </c:pt>
                <c:pt idx="9">
                  <c:v>4.4268247133333336E-3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2.0051855433333337E-3</c:v>
                </c:pt>
                <c:pt idx="15">
                  <c:v>7.6996844300000001E-3</c:v>
                </c:pt>
                <c:pt idx="16">
                  <c:v>1.2071970583333333E-2</c:v>
                </c:pt>
                <c:pt idx="17">
                  <c:v>1.2017696049999999E-2</c:v>
                </c:pt>
                <c:pt idx="18">
                  <c:v>7.9500352833333354E-3</c:v>
                </c:pt>
                <c:pt idx="19">
                  <c:v>1.2987247112666669E-3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3.3253804166666666E-3</c:v>
                </c:pt>
                <c:pt idx="27">
                  <c:v>9.5012020499999975E-3</c:v>
                </c:pt>
                <c:pt idx="28">
                  <c:v>1.4937473466666665E-2</c:v>
                </c:pt>
                <c:pt idx="29">
                  <c:v>1.9251460899999996E-2</c:v>
                </c:pt>
                <c:pt idx="30">
                  <c:v>2.3324128200000002E-2</c:v>
                </c:pt>
                <c:pt idx="31">
                  <c:v>2.6753202566666658E-2</c:v>
                </c:pt>
                <c:pt idx="32">
                  <c:v>2.8812351666666666E-2</c:v>
                </c:pt>
                <c:pt idx="33">
                  <c:v>3.1648419366666666E-2</c:v>
                </c:pt>
                <c:pt idx="34">
                  <c:v>3.5070742466666666E-2</c:v>
                </c:pt>
                <c:pt idx="35">
                  <c:v>3.8458719066666654E-2</c:v>
                </c:pt>
                <c:pt idx="36">
                  <c:v>3.9419720866666667E-2</c:v>
                </c:pt>
                <c:pt idx="37">
                  <c:v>3.6638342866666666E-2</c:v>
                </c:pt>
                <c:pt idx="38">
                  <c:v>3.1038867833333334E-2</c:v>
                </c:pt>
                <c:pt idx="39">
                  <c:v>2.4882089800000007E-2</c:v>
                </c:pt>
                <c:pt idx="40">
                  <c:v>1.8752623283333335E-2</c:v>
                </c:pt>
                <c:pt idx="41">
                  <c:v>1.4471496333333335E-2</c:v>
                </c:pt>
                <c:pt idx="42">
                  <c:v>1.1745042013333333E-2</c:v>
                </c:pt>
                <c:pt idx="43">
                  <c:v>1.2347111066666663E-2</c:v>
                </c:pt>
                <c:pt idx="44">
                  <c:v>1.7207271366666665E-2</c:v>
                </c:pt>
                <c:pt idx="45">
                  <c:v>2.4197614500000002E-2</c:v>
                </c:pt>
                <c:pt idx="46">
                  <c:v>2.9834553533333325E-2</c:v>
                </c:pt>
                <c:pt idx="47">
                  <c:v>3.2087297933333335E-2</c:v>
                </c:pt>
                <c:pt idx="48">
                  <c:v>3.2348660433333329E-2</c:v>
                </c:pt>
                <c:pt idx="49">
                  <c:v>3.296375616666667E-2</c:v>
                </c:pt>
                <c:pt idx="50">
                  <c:v>3.4532373533333334E-2</c:v>
                </c:pt>
                <c:pt idx="51">
                  <c:v>3.713841713333333E-2</c:v>
                </c:pt>
                <c:pt idx="52">
                  <c:v>3.9526972600000009E-2</c:v>
                </c:pt>
                <c:pt idx="53">
                  <c:v>3.9553722033333329E-2</c:v>
                </c:pt>
                <c:pt idx="54">
                  <c:v>3.61348638E-2</c:v>
                </c:pt>
                <c:pt idx="55">
                  <c:v>3.1873655600000002E-2</c:v>
                </c:pt>
                <c:pt idx="56">
                  <c:v>2.9848215200000007E-2</c:v>
                </c:pt>
                <c:pt idx="57">
                  <c:v>3.3074807033333334E-2</c:v>
                </c:pt>
                <c:pt idx="58">
                  <c:v>4.0101005066666674E-2</c:v>
                </c:pt>
                <c:pt idx="59">
                  <c:v>4.6860070400000002E-2</c:v>
                </c:pt>
                <c:pt idx="60">
                  <c:v>4.9967825433333335E-2</c:v>
                </c:pt>
                <c:pt idx="61">
                  <c:v>5.1266101699999997E-2</c:v>
                </c:pt>
                <c:pt idx="62">
                  <c:v>5.2794230600000012E-2</c:v>
                </c:pt>
                <c:pt idx="63">
                  <c:v>5.4316353766666672E-2</c:v>
                </c:pt>
                <c:pt idx="64">
                  <c:v>5.2734098533333329E-2</c:v>
                </c:pt>
                <c:pt idx="65">
                  <c:v>4.7883203800000003E-2</c:v>
                </c:pt>
                <c:pt idx="66">
                  <c:v>4.5325311233333325E-2</c:v>
                </c:pt>
                <c:pt idx="67">
                  <c:v>5.0141777799999995E-2</c:v>
                </c:pt>
                <c:pt idx="68">
                  <c:v>5.9474878533333324E-2</c:v>
                </c:pt>
                <c:pt idx="69">
                  <c:v>6.3439729400000006E-2</c:v>
                </c:pt>
                <c:pt idx="70">
                  <c:v>5.5685008400000006E-2</c:v>
                </c:pt>
                <c:pt idx="71">
                  <c:v>3.9192995366666671E-2</c:v>
                </c:pt>
                <c:pt idx="72">
                  <c:v>2.3629888300000006E-2</c:v>
                </c:pt>
                <c:pt idx="73">
                  <c:v>1.5763788383333331E-2</c:v>
                </c:pt>
                <c:pt idx="74">
                  <c:v>1.5836101866666664E-2</c:v>
                </c:pt>
                <c:pt idx="75">
                  <c:v>1.9300849016666663E-2</c:v>
                </c:pt>
                <c:pt idx="76">
                  <c:v>2.2918319399999998E-2</c:v>
                </c:pt>
                <c:pt idx="77">
                  <c:v>2.5754162166666667E-2</c:v>
                </c:pt>
                <c:pt idx="78">
                  <c:v>2.9046903966666659E-2</c:v>
                </c:pt>
                <c:pt idx="79">
                  <c:v>3.2189601399999997E-2</c:v>
                </c:pt>
                <c:pt idx="80">
                  <c:v>3.1708575500000002E-2</c:v>
                </c:pt>
                <c:pt idx="81">
                  <c:v>2.503111416666667E-2</c:v>
                </c:pt>
                <c:pt idx="82">
                  <c:v>1.2874572900000001E-2</c:v>
                </c:pt>
                <c:pt idx="83">
                  <c:v>4.8266306846666667E-4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2.0914400940000005E-3</c:v>
                </c:pt>
                <c:pt idx="88">
                  <c:v>1.1704503983333338E-2</c:v>
                </c:pt>
                <c:pt idx="89">
                  <c:v>2.0114902033333333E-2</c:v>
                </c:pt>
                <c:pt idx="90">
                  <c:v>2.6757993866666666E-2</c:v>
                </c:pt>
                <c:pt idx="91">
                  <c:v>3.1827880633333333E-2</c:v>
                </c:pt>
                <c:pt idx="92">
                  <c:v>3.3997925899999996E-2</c:v>
                </c:pt>
                <c:pt idx="93">
                  <c:v>3.4151757933333325E-2</c:v>
                </c:pt>
                <c:pt idx="94">
                  <c:v>3.3109387566666676E-2</c:v>
                </c:pt>
                <c:pt idx="95">
                  <c:v>3.1059888299999998E-2</c:v>
                </c:pt>
                <c:pt idx="96">
                  <c:v>3.1192670400000001E-2</c:v>
                </c:pt>
                <c:pt idx="97">
                  <c:v>3.2356812066666671E-2</c:v>
                </c:pt>
                <c:pt idx="98">
                  <c:v>3.3859383699999995E-2</c:v>
                </c:pt>
                <c:pt idx="99">
                  <c:v>3.5043166633333331E-2</c:v>
                </c:pt>
                <c:pt idx="100">
                  <c:v>3.5806873666666669E-2</c:v>
                </c:pt>
                <c:pt idx="101">
                  <c:v>3.5475205566666661E-2</c:v>
                </c:pt>
                <c:pt idx="102">
                  <c:v>3.4595878233333335E-2</c:v>
                </c:pt>
                <c:pt idx="103">
                  <c:v>3.3550980766666676E-2</c:v>
                </c:pt>
                <c:pt idx="104">
                  <c:v>3.1391615866666667E-2</c:v>
                </c:pt>
                <c:pt idx="105">
                  <c:v>2.829650873333333E-2</c:v>
                </c:pt>
                <c:pt idx="106">
                  <c:v>2.4272842333333336E-2</c:v>
                </c:pt>
                <c:pt idx="107">
                  <c:v>2.0062933300000006E-2</c:v>
                </c:pt>
                <c:pt idx="108">
                  <c:v>1.4645125266666666E-2</c:v>
                </c:pt>
                <c:pt idx="109">
                  <c:v>8.7794124533333347E-3</c:v>
                </c:pt>
                <c:pt idx="110">
                  <c:v>3.1011885633333339E-3</c:v>
                </c:pt>
                <c:pt idx="111">
                  <c:v>4.6213363333333329E-5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5C-4A45-B142-4DE6EED9A3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27723999"/>
        <c:axId val="927726911"/>
      </c:barChart>
      <c:catAx>
        <c:axId val="9277239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27726911"/>
        <c:crosses val="autoZero"/>
        <c:auto val="1"/>
        <c:lblAlgn val="ctr"/>
        <c:lblOffset val="100"/>
        <c:noMultiLvlLbl val="0"/>
      </c:catAx>
      <c:valAx>
        <c:axId val="9277269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277239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0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Sheet1!$A$77</c:f>
              <c:strCache>
                <c:ptCount val="1"/>
                <c:pt idx="0">
                  <c:v>SKMH076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Sheet1!$B$77:$DR$77</c:f>
              <c:numCache>
                <c:formatCode>General</c:formatCode>
                <c:ptCount val="121"/>
                <c:pt idx="0">
                  <c:v>1.3643978535000001E-5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1.2566938339999998E-5</c:v>
                </c:pt>
                <c:pt idx="5">
                  <c:v>3.7396870341000003E-4</c:v>
                </c:pt>
                <c:pt idx="6">
                  <c:v>1.2429254677399997E-3</c:v>
                </c:pt>
                <c:pt idx="7">
                  <c:v>3.2771250500000003E-3</c:v>
                </c:pt>
                <c:pt idx="8">
                  <c:v>5.0185536630000006E-3</c:v>
                </c:pt>
                <c:pt idx="9">
                  <c:v>4.8767705200000013E-3</c:v>
                </c:pt>
                <c:pt idx="10">
                  <c:v>2.0474576103999996E-3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2.5348857890999997E-4</c:v>
                </c:pt>
                <c:pt idx="15">
                  <c:v>5.2055442699999975E-3</c:v>
                </c:pt>
                <c:pt idx="16">
                  <c:v>9.1910904910000053E-3</c:v>
                </c:pt>
                <c:pt idx="17">
                  <c:v>9.1623967050000043E-3</c:v>
                </c:pt>
                <c:pt idx="18">
                  <c:v>5.4780405909999963E-3</c:v>
                </c:pt>
                <c:pt idx="19">
                  <c:v>1.26832858225E-4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8.9936413359999998E-6</c:v>
                </c:pt>
                <c:pt idx="26">
                  <c:v>3.8756918609999997E-3</c:v>
                </c:pt>
                <c:pt idx="27">
                  <c:v>7.9125125399999979E-3</c:v>
                </c:pt>
                <c:pt idx="28">
                  <c:v>1.0731202865000001E-2</c:v>
                </c:pt>
                <c:pt idx="29">
                  <c:v>1.1985750394999994E-2</c:v>
                </c:pt>
                <c:pt idx="30">
                  <c:v>1.3127930169999998E-2</c:v>
                </c:pt>
                <c:pt idx="31">
                  <c:v>1.4430549584999994E-2</c:v>
                </c:pt>
                <c:pt idx="32">
                  <c:v>1.5396751769999996E-2</c:v>
                </c:pt>
                <c:pt idx="33">
                  <c:v>1.7144666919999992E-2</c:v>
                </c:pt>
                <c:pt idx="34">
                  <c:v>1.9147203350000003E-2</c:v>
                </c:pt>
                <c:pt idx="35">
                  <c:v>2.0935339009999995E-2</c:v>
                </c:pt>
                <c:pt idx="36">
                  <c:v>2.1196880590000002E-2</c:v>
                </c:pt>
                <c:pt idx="37">
                  <c:v>1.9382983749999992E-2</c:v>
                </c:pt>
                <c:pt idx="38">
                  <c:v>1.5850869940000002E-2</c:v>
                </c:pt>
                <c:pt idx="39">
                  <c:v>1.2020533040000003E-2</c:v>
                </c:pt>
                <c:pt idx="40">
                  <c:v>8.6742462480000008E-3</c:v>
                </c:pt>
                <c:pt idx="41">
                  <c:v>6.4230634149999967E-3</c:v>
                </c:pt>
                <c:pt idx="42">
                  <c:v>5.6881234289999994E-3</c:v>
                </c:pt>
                <c:pt idx="43">
                  <c:v>7.977445006000004E-3</c:v>
                </c:pt>
                <c:pt idx="44">
                  <c:v>1.3728430719999995E-2</c:v>
                </c:pt>
                <c:pt idx="45">
                  <c:v>2.1381620220000005E-2</c:v>
                </c:pt>
                <c:pt idx="46">
                  <c:v>2.828979719E-2</c:v>
                </c:pt>
                <c:pt idx="47">
                  <c:v>3.2160286989999995E-2</c:v>
                </c:pt>
                <c:pt idx="48">
                  <c:v>3.2626823030000009E-2</c:v>
                </c:pt>
                <c:pt idx="49">
                  <c:v>3.0831538159999991E-2</c:v>
                </c:pt>
                <c:pt idx="50">
                  <c:v>2.7822374729999981E-2</c:v>
                </c:pt>
                <c:pt idx="51">
                  <c:v>2.5771128569999996E-2</c:v>
                </c:pt>
                <c:pt idx="52">
                  <c:v>2.5497246579999987E-2</c:v>
                </c:pt>
                <c:pt idx="53">
                  <c:v>2.5509766560000001E-2</c:v>
                </c:pt>
                <c:pt idx="54">
                  <c:v>2.4141189649999992E-2</c:v>
                </c:pt>
                <c:pt idx="55">
                  <c:v>2.2130382549999984E-2</c:v>
                </c:pt>
                <c:pt idx="56">
                  <c:v>2.2120494329999997E-2</c:v>
                </c:pt>
                <c:pt idx="57">
                  <c:v>2.5538247269999995E-2</c:v>
                </c:pt>
                <c:pt idx="58">
                  <c:v>3.1052578019999996E-2</c:v>
                </c:pt>
                <c:pt idx="59">
                  <c:v>3.5935628139999995E-2</c:v>
                </c:pt>
                <c:pt idx="60">
                  <c:v>3.7524131090000003E-2</c:v>
                </c:pt>
                <c:pt idx="61">
                  <c:v>3.7044974149999993E-2</c:v>
                </c:pt>
                <c:pt idx="62">
                  <c:v>3.5286600309999999E-2</c:v>
                </c:pt>
                <c:pt idx="63">
                  <c:v>3.2607766059999994E-2</c:v>
                </c:pt>
                <c:pt idx="64">
                  <c:v>2.8793492539999993E-2</c:v>
                </c:pt>
                <c:pt idx="65">
                  <c:v>2.6455092610000019E-2</c:v>
                </c:pt>
                <c:pt idx="66">
                  <c:v>2.9215263369999994E-2</c:v>
                </c:pt>
                <c:pt idx="67">
                  <c:v>3.8285634840000006E-2</c:v>
                </c:pt>
                <c:pt idx="68">
                  <c:v>4.9561957050000022E-2</c:v>
                </c:pt>
                <c:pt idx="69">
                  <c:v>5.5918594519999976E-2</c:v>
                </c:pt>
                <c:pt idx="70">
                  <c:v>5.3578198260000029E-2</c:v>
                </c:pt>
                <c:pt idx="71">
                  <c:v>4.4390177660000016E-2</c:v>
                </c:pt>
                <c:pt idx="72">
                  <c:v>3.3699856100000009E-2</c:v>
                </c:pt>
                <c:pt idx="73">
                  <c:v>2.5037142069999994E-2</c:v>
                </c:pt>
                <c:pt idx="74">
                  <c:v>1.904336555E-2</c:v>
                </c:pt>
                <c:pt idx="75">
                  <c:v>1.4085021244999996E-2</c:v>
                </c:pt>
                <c:pt idx="76">
                  <c:v>1.0306865700000001E-2</c:v>
                </c:pt>
                <c:pt idx="77">
                  <c:v>9.8907381330000047E-3</c:v>
                </c:pt>
                <c:pt idx="78">
                  <c:v>1.4526369184999994E-2</c:v>
                </c:pt>
                <c:pt idx="79">
                  <c:v>2.162222666E-2</c:v>
                </c:pt>
                <c:pt idx="80">
                  <c:v>2.538469849999999E-2</c:v>
                </c:pt>
                <c:pt idx="81">
                  <c:v>2.1852831020000005E-2</c:v>
                </c:pt>
                <c:pt idx="82">
                  <c:v>1.1566907250000003E-2</c:v>
                </c:pt>
                <c:pt idx="83">
                  <c:v>4.0024691561999996E-5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7.3906094625000038E-4</c:v>
                </c:pt>
                <c:pt idx="89">
                  <c:v>6.6043334539999986E-3</c:v>
                </c:pt>
                <c:pt idx="90">
                  <c:v>1.1915181835E-2</c:v>
                </c:pt>
                <c:pt idx="91">
                  <c:v>1.6566292695000005E-2</c:v>
                </c:pt>
                <c:pt idx="92">
                  <c:v>1.9574790599999989E-2</c:v>
                </c:pt>
                <c:pt idx="93">
                  <c:v>2.1196020470000004E-2</c:v>
                </c:pt>
                <c:pt idx="94">
                  <c:v>2.1674604679999997E-2</c:v>
                </c:pt>
                <c:pt idx="95">
                  <c:v>2.145631047000001E-2</c:v>
                </c:pt>
                <c:pt idx="96">
                  <c:v>2.2231311579999996E-2</c:v>
                </c:pt>
                <c:pt idx="97">
                  <c:v>2.3715807009999989E-2</c:v>
                </c:pt>
                <c:pt idx="98">
                  <c:v>2.5336733180000008E-2</c:v>
                </c:pt>
                <c:pt idx="99">
                  <c:v>2.6481516940000005E-2</c:v>
                </c:pt>
                <c:pt idx="100">
                  <c:v>2.6885234939999995E-2</c:v>
                </c:pt>
                <c:pt idx="101">
                  <c:v>2.7296816300000012E-2</c:v>
                </c:pt>
                <c:pt idx="102">
                  <c:v>2.7545239190000004E-2</c:v>
                </c:pt>
                <c:pt idx="103">
                  <c:v>2.8207497679999992E-2</c:v>
                </c:pt>
                <c:pt idx="104">
                  <c:v>2.8332323010000007E-2</c:v>
                </c:pt>
                <c:pt idx="105">
                  <c:v>2.802721494000001E-2</c:v>
                </c:pt>
                <c:pt idx="106">
                  <c:v>2.7130120729999999E-2</c:v>
                </c:pt>
                <c:pt idx="107">
                  <c:v>2.5937260330000007E-2</c:v>
                </c:pt>
                <c:pt idx="108">
                  <c:v>2.3731525960000003E-2</c:v>
                </c:pt>
                <c:pt idx="109">
                  <c:v>2.083953144E-2</c:v>
                </c:pt>
                <c:pt idx="110">
                  <c:v>1.7805083140000004E-2</c:v>
                </c:pt>
                <c:pt idx="111">
                  <c:v>1.666521449E-2</c:v>
                </c:pt>
                <c:pt idx="112">
                  <c:v>1.3457944999999997E-2</c:v>
                </c:pt>
                <c:pt idx="113">
                  <c:v>1.0202364208000001E-2</c:v>
                </c:pt>
                <c:pt idx="114">
                  <c:v>6.568589504999999E-3</c:v>
                </c:pt>
                <c:pt idx="115">
                  <c:v>3.2561442849999996E-3</c:v>
                </c:pt>
                <c:pt idx="116">
                  <c:v>7.138146948000002E-4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B0-40EC-B854-8E74DD154C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67787455"/>
        <c:axId val="1267786623"/>
      </c:barChart>
      <c:catAx>
        <c:axId val="12677874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7786623"/>
        <c:crosses val="autoZero"/>
        <c:auto val="1"/>
        <c:lblAlgn val="ctr"/>
        <c:lblOffset val="100"/>
        <c:noMultiLvlLbl val="0"/>
      </c:catAx>
      <c:valAx>
        <c:axId val="12677866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77874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Sheet1!$A$12</c:f>
              <c:strCache>
                <c:ptCount val="1"/>
                <c:pt idx="0">
                  <c:v>SKMH011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Sheet1!$B$12:$DR$12</c:f>
              <c:numCache>
                <c:formatCode>General</c:formatCode>
                <c:ptCount val="121"/>
                <c:pt idx="0">
                  <c:v>4.1929813599999996E-3</c:v>
                </c:pt>
                <c:pt idx="1">
                  <c:v>3.8312466899999985E-3</c:v>
                </c:pt>
                <c:pt idx="2">
                  <c:v>5.2643237499999992E-3</c:v>
                </c:pt>
                <c:pt idx="3">
                  <c:v>5.7744770666666679E-3</c:v>
                </c:pt>
                <c:pt idx="4">
                  <c:v>5.7708528133333338E-3</c:v>
                </c:pt>
                <c:pt idx="5">
                  <c:v>6.5041694099999998E-3</c:v>
                </c:pt>
                <c:pt idx="6">
                  <c:v>8.3784159099999991E-3</c:v>
                </c:pt>
                <c:pt idx="7">
                  <c:v>1.0023317100000002E-2</c:v>
                </c:pt>
                <c:pt idx="8">
                  <c:v>8.8880526833333331E-3</c:v>
                </c:pt>
                <c:pt idx="9">
                  <c:v>4.2861180166666674E-3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2.2122443233333336E-3</c:v>
                </c:pt>
                <c:pt idx="15">
                  <c:v>7.2351359799999997E-3</c:v>
                </c:pt>
                <c:pt idx="16">
                  <c:v>1.0446350983333332E-2</c:v>
                </c:pt>
                <c:pt idx="17">
                  <c:v>9.4031483333333315E-3</c:v>
                </c:pt>
                <c:pt idx="18">
                  <c:v>4.9825303933333344E-3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3.8079548699999997E-4</c:v>
                </c:pt>
                <c:pt idx="26">
                  <c:v>6.1433149066666666E-3</c:v>
                </c:pt>
                <c:pt idx="27">
                  <c:v>1.1170647633333334E-2</c:v>
                </c:pt>
                <c:pt idx="28">
                  <c:v>1.5644814416666666E-2</c:v>
                </c:pt>
                <c:pt idx="29">
                  <c:v>1.9380026100000003E-2</c:v>
                </c:pt>
                <c:pt idx="30">
                  <c:v>2.2920269599999998E-2</c:v>
                </c:pt>
                <c:pt idx="31">
                  <c:v>2.63394463E-2</c:v>
                </c:pt>
                <c:pt idx="32">
                  <c:v>2.9572160933333334E-2</c:v>
                </c:pt>
                <c:pt idx="33">
                  <c:v>3.4599629899999998E-2</c:v>
                </c:pt>
                <c:pt idx="34">
                  <c:v>4.1017160500000004E-2</c:v>
                </c:pt>
                <c:pt idx="35">
                  <c:v>4.7762882833333332E-2</c:v>
                </c:pt>
                <c:pt idx="36">
                  <c:v>5.198726296666667E-2</c:v>
                </c:pt>
                <c:pt idx="37">
                  <c:v>5.2009334533333333E-2</c:v>
                </c:pt>
                <c:pt idx="38">
                  <c:v>4.7975775433333333E-2</c:v>
                </c:pt>
                <c:pt idx="39">
                  <c:v>4.1966653999999999E-2</c:v>
                </c:pt>
                <c:pt idx="40">
                  <c:v>3.5029792599999991E-2</c:v>
                </c:pt>
                <c:pt idx="41">
                  <c:v>2.9057517266666669E-2</c:v>
                </c:pt>
                <c:pt idx="42">
                  <c:v>2.4580893966666666E-2</c:v>
                </c:pt>
                <c:pt idx="43">
                  <c:v>2.3294640833333331E-2</c:v>
                </c:pt>
                <c:pt idx="44">
                  <c:v>2.6538650666666663E-2</c:v>
                </c:pt>
                <c:pt idx="45">
                  <c:v>3.2264781399999991E-2</c:v>
                </c:pt>
                <c:pt idx="46">
                  <c:v>3.6699637399999999E-2</c:v>
                </c:pt>
                <c:pt idx="47">
                  <c:v>3.7499736200000015E-2</c:v>
                </c:pt>
                <c:pt idx="48">
                  <c:v>3.5974303033333342E-2</c:v>
                </c:pt>
                <c:pt idx="49">
                  <c:v>3.4916309066666658E-2</c:v>
                </c:pt>
                <c:pt idx="50">
                  <c:v>3.5137556400000006E-2</c:v>
                </c:pt>
                <c:pt idx="51">
                  <c:v>3.6327198666666671E-2</c:v>
                </c:pt>
                <c:pt idx="52">
                  <c:v>3.7114376333333331E-2</c:v>
                </c:pt>
                <c:pt idx="53">
                  <c:v>3.5963841833333329E-2</c:v>
                </c:pt>
                <c:pt idx="54">
                  <c:v>3.2933440066666674E-2</c:v>
                </c:pt>
                <c:pt idx="55">
                  <c:v>3.1083732833333336E-2</c:v>
                </c:pt>
                <c:pt idx="56">
                  <c:v>3.2272715200000003E-2</c:v>
                </c:pt>
                <c:pt idx="57">
                  <c:v>3.8612608533333335E-2</c:v>
                </c:pt>
                <c:pt idx="58">
                  <c:v>4.8011994866666671E-2</c:v>
                </c:pt>
                <c:pt idx="59">
                  <c:v>5.5927152299999998E-2</c:v>
                </c:pt>
                <c:pt idx="60">
                  <c:v>5.8643632433333349E-2</c:v>
                </c:pt>
                <c:pt idx="61">
                  <c:v>5.7739180200000004E-2</c:v>
                </c:pt>
                <c:pt idx="62">
                  <c:v>5.6150749799999997E-2</c:v>
                </c:pt>
                <c:pt idx="63">
                  <c:v>5.5018552833333331E-2</c:v>
                </c:pt>
                <c:pt idx="64">
                  <c:v>5.209782796666667E-2</c:v>
                </c:pt>
                <c:pt idx="65">
                  <c:v>4.6968972966666661E-2</c:v>
                </c:pt>
                <c:pt idx="66">
                  <c:v>4.4347417500000007E-2</c:v>
                </c:pt>
                <c:pt idx="67">
                  <c:v>4.8776493800000008E-2</c:v>
                </c:pt>
                <c:pt idx="68">
                  <c:v>5.7668949433333325E-2</c:v>
                </c:pt>
                <c:pt idx="69">
                  <c:v>6.1443488233333322E-2</c:v>
                </c:pt>
                <c:pt idx="70">
                  <c:v>5.3750584833333344E-2</c:v>
                </c:pt>
                <c:pt idx="71">
                  <c:v>3.6849604266666662E-2</c:v>
                </c:pt>
                <c:pt idx="72">
                  <c:v>1.9601162599999996E-2</c:v>
                </c:pt>
                <c:pt idx="73">
                  <c:v>8.9835790000000002E-3</c:v>
                </c:pt>
                <c:pt idx="74">
                  <c:v>6.7199561133333323E-3</c:v>
                </c:pt>
                <c:pt idx="75">
                  <c:v>1.0024673669999999E-2</c:v>
                </c:pt>
                <c:pt idx="76">
                  <c:v>1.5772272949999996E-2</c:v>
                </c:pt>
                <c:pt idx="77">
                  <c:v>2.1393496266666662E-2</c:v>
                </c:pt>
                <c:pt idx="78">
                  <c:v>2.6307027099999995E-2</c:v>
                </c:pt>
                <c:pt idx="79">
                  <c:v>2.9955913433333328E-2</c:v>
                </c:pt>
                <c:pt idx="80">
                  <c:v>3.0280195100000001E-2</c:v>
                </c:pt>
                <c:pt idx="81">
                  <c:v>2.5543937999999999E-2</c:v>
                </c:pt>
                <c:pt idx="82">
                  <c:v>1.5709216549999998E-2</c:v>
                </c:pt>
                <c:pt idx="83">
                  <c:v>3.7244933200000006E-3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4.4131550599999991E-3</c:v>
                </c:pt>
                <c:pt idx="88">
                  <c:v>1.6116466083333336E-2</c:v>
                </c:pt>
                <c:pt idx="89">
                  <c:v>2.668078056666667E-2</c:v>
                </c:pt>
                <c:pt idx="90">
                  <c:v>3.4437834600000002E-2</c:v>
                </c:pt>
                <c:pt idx="91">
                  <c:v>3.8999041500000005E-2</c:v>
                </c:pt>
                <c:pt idx="92">
                  <c:v>3.9127559133333344E-2</c:v>
                </c:pt>
                <c:pt idx="93">
                  <c:v>3.6978051466666662E-2</c:v>
                </c:pt>
                <c:pt idx="94">
                  <c:v>3.3746163233333341E-2</c:v>
                </c:pt>
                <c:pt idx="95">
                  <c:v>2.9385890300000002E-2</c:v>
                </c:pt>
                <c:pt idx="96">
                  <c:v>2.7685435133333335E-2</c:v>
                </c:pt>
                <c:pt idx="97">
                  <c:v>2.7713223133333333E-2</c:v>
                </c:pt>
                <c:pt idx="98">
                  <c:v>2.8598213166666667E-2</c:v>
                </c:pt>
                <c:pt idx="99">
                  <c:v>2.9971138166666664E-2</c:v>
                </c:pt>
                <c:pt idx="100">
                  <c:v>3.1881782366666674E-2</c:v>
                </c:pt>
                <c:pt idx="101">
                  <c:v>3.2857157366666667E-2</c:v>
                </c:pt>
                <c:pt idx="102">
                  <c:v>3.3159168399999994E-2</c:v>
                </c:pt>
                <c:pt idx="103">
                  <c:v>3.3304249166666668E-2</c:v>
                </c:pt>
                <c:pt idx="104">
                  <c:v>3.2239747866666661E-2</c:v>
                </c:pt>
                <c:pt idx="105">
                  <c:v>2.9996227133333331E-2</c:v>
                </c:pt>
                <c:pt idx="106">
                  <c:v>2.6529210566666669E-2</c:v>
                </c:pt>
                <c:pt idx="107">
                  <c:v>2.23661946E-2</c:v>
                </c:pt>
                <c:pt idx="108">
                  <c:v>1.6814516533333334E-2</c:v>
                </c:pt>
                <c:pt idx="109">
                  <c:v>1.0439819966666665E-2</c:v>
                </c:pt>
                <c:pt idx="110">
                  <c:v>3.8949932766666677E-3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02-4532-85EE-DABEF430CF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29831631"/>
        <c:axId val="929832463"/>
      </c:barChart>
      <c:catAx>
        <c:axId val="929831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29832463"/>
        <c:crosses val="autoZero"/>
        <c:auto val="1"/>
        <c:lblAlgn val="ctr"/>
        <c:lblOffset val="100"/>
        <c:noMultiLvlLbl val="0"/>
      </c:catAx>
      <c:valAx>
        <c:axId val="9298324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29831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Sheet1!$A$27</c:f>
              <c:strCache>
                <c:ptCount val="1"/>
                <c:pt idx="0">
                  <c:v>SKMH026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Sheet1!$B$27:$DR$27</c:f>
              <c:numCache>
                <c:formatCode>General</c:formatCode>
                <c:ptCount val="121"/>
                <c:pt idx="0">
                  <c:v>0</c:v>
                </c:pt>
                <c:pt idx="1">
                  <c:v>4.4518553758620701E-4</c:v>
                </c:pt>
                <c:pt idx="2">
                  <c:v>4.8750424172413773E-3</c:v>
                </c:pt>
                <c:pt idx="3">
                  <c:v>9.5619806724137942E-3</c:v>
                </c:pt>
                <c:pt idx="4">
                  <c:v>1.1215107172413794E-2</c:v>
                </c:pt>
                <c:pt idx="5">
                  <c:v>1.191342601724138E-2</c:v>
                </c:pt>
                <c:pt idx="6">
                  <c:v>1.2903056862068966E-2</c:v>
                </c:pt>
                <c:pt idx="7">
                  <c:v>1.2915244172413796E-2</c:v>
                </c:pt>
                <c:pt idx="8">
                  <c:v>9.729539724137929E-3</c:v>
                </c:pt>
                <c:pt idx="9">
                  <c:v>3.4771883103448266E-3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2.6825832379310339E-3</c:v>
                </c:pt>
                <c:pt idx="15">
                  <c:v>6.7757145000000001E-3</c:v>
                </c:pt>
                <c:pt idx="16">
                  <c:v>8.2421047758620691E-3</c:v>
                </c:pt>
                <c:pt idx="17">
                  <c:v>6.2334276758620674E-3</c:v>
                </c:pt>
                <c:pt idx="18">
                  <c:v>2.4426436068965517E-3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1.8017775241379311E-5</c:v>
                </c:pt>
                <c:pt idx="23">
                  <c:v>1.1416769671724137E-3</c:v>
                </c:pt>
                <c:pt idx="24">
                  <c:v>4.1617554482758622E-3</c:v>
                </c:pt>
                <c:pt idx="25">
                  <c:v>7.0821035517241344E-3</c:v>
                </c:pt>
                <c:pt idx="26">
                  <c:v>1.0848275189655173E-2</c:v>
                </c:pt>
                <c:pt idx="27">
                  <c:v>1.4225812982758624E-2</c:v>
                </c:pt>
                <c:pt idx="28">
                  <c:v>1.7650752137931037E-2</c:v>
                </c:pt>
                <c:pt idx="29">
                  <c:v>2.0979007586206896E-2</c:v>
                </c:pt>
                <c:pt idx="30">
                  <c:v>2.4090784068965518E-2</c:v>
                </c:pt>
                <c:pt idx="31">
                  <c:v>2.7330379931034487E-2</c:v>
                </c:pt>
                <c:pt idx="32">
                  <c:v>3.1590357999999999E-2</c:v>
                </c:pt>
                <c:pt idx="33">
                  <c:v>3.8562485724137924E-2</c:v>
                </c:pt>
                <c:pt idx="34">
                  <c:v>4.7627389310344832E-2</c:v>
                </c:pt>
                <c:pt idx="35">
                  <c:v>5.7436466655172408E-2</c:v>
                </c:pt>
                <c:pt idx="36">
                  <c:v>6.4889218689655165E-2</c:v>
                </c:pt>
                <c:pt idx="37">
                  <c:v>6.8007070586206891E-2</c:v>
                </c:pt>
                <c:pt idx="38">
                  <c:v>6.6575860482758625E-2</c:v>
                </c:pt>
                <c:pt idx="39">
                  <c:v>6.2128811931034464E-2</c:v>
                </c:pt>
                <c:pt idx="40">
                  <c:v>5.5359727137931039E-2</c:v>
                </c:pt>
                <c:pt idx="41">
                  <c:v>4.754526500000001E-2</c:v>
                </c:pt>
                <c:pt idx="42">
                  <c:v>3.9759543758620695E-2</c:v>
                </c:pt>
                <c:pt idx="43">
                  <c:v>3.3993460931034482E-2</c:v>
                </c:pt>
                <c:pt idx="44">
                  <c:v>3.2837484827586208E-2</c:v>
                </c:pt>
                <c:pt idx="45">
                  <c:v>3.5496084344827587E-2</c:v>
                </c:pt>
                <c:pt idx="46">
                  <c:v>3.8593323206896547E-2</c:v>
                </c:pt>
                <c:pt idx="47">
                  <c:v>3.9184212517241392E-2</c:v>
                </c:pt>
                <c:pt idx="48">
                  <c:v>3.7281837931034484E-2</c:v>
                </c:pt>
                <c:pt idx="49">
                  <c:v>3.4584125793103444E-2</c:v>
                </c:pt>
                <c:pt idx="50">
                  <c:v>3.1684311172413798E-2</c:v>
                </c:pt>
                <c:pt idx="51">
                  <c:v>2.898438665517241E-2</c:v>
                </c:pt>
                <c:pt idx="52">
                  <c:v>2.7885004620689657E-2</c:v>
                </c:pt>
                <c:pt idx="53">
                  <c:v>2.9672769827586203E-2</c:v>
                </c:pt>
                <c:pt idx="54">
                  <c:v>3.4676986793103451E-2</c:v>
                </c:pt>
                <c:pt idx="55">
                  <c:v>4.2349115103448284E-2</c:v>
                </c:pt>
                <c:pt idx="56">
                  <c:v>4.9733122482758622E-2</c:v>
                </c:pt>
                <c:pt idx="57">
                  <c:v>5.6934665241379301E-2</c:v>
                </c:pt>
                <c:pt idx="58">
                  <c:v>6.3607995965517236E-2</c:v>
                </c:pt>
                <c:pt idx="59">
                  <c:v>6.7823058482758616E-2</c:v>
                </c:pt>
                <c:pt idx="60">
                  <c:v>6.7249055241379335E-2</c:v>
                </c:pt>
                <c:pt idx="61">
                  <c:v>6.3288765241379302E-2</c:v>
                </c:pt>
                <c:pt idx="62">
                  <c:v>5.8739385241379317E-2</c:v>
                </c:pt>
                <c:pt idx="63">
                  <c:v>5.4857794724137932E-2</c:v>
                </c:pt>
                <c:pt idx="64">
                  <c:v>5.0358013758620687E-2</c:v>
                </c:pt>
                <c:pt idx="65">
                  <c:v>4.4587847793103444E-2</c:v>
                </c:pt>
                <c:pt idx="66">
                  <c:v>4.1116344310344832E-2</c:v>
                </c:pt>
                <c:pt idx="67">
                  <c:v>4.3442144172413787E-2</c:v>
                </c:pt>
                <c:pt idx="68">
                  <c:v>5.0084894620689671E-2</c:v>
                </c:pt>
                <c:pt idx="69">
                  <c:v>5.3554867862068964E-2</c:v>
                </c:pt>
                <c:pt idx="70">
                  <c:v>4.8737488827586203E-2</c:v>
                </c:pt>
                <c:pt idx="71">
                  <c:v>3.6217344103448276E-2</c:v>
                </c:pt>
                <c:pt idx="72">
                  <c:v>2.1373455137931034E-2</c:v>
                </c:pt>
                <c:pt idx="73">
                  <c:v>9.0642679655172399E-3</c:v>
                </c:pt>
                <c:pt idx="74">
                  <c:v>1.7908628206896552E-3</c:v>
                </c:pt>
                <c:pt idx="75">
                  <c:v>8.3116250827586222E-5</c:v>
                </c:pt>
                <c:pt idx="76">
                  <c:v>3.025403820689655E-3</c:v>
                </c:pt>
                <c:pt idx="77">
                  <c:v>8.8609686034482778E-3</c:v>
                </c:pt>
                <c:pt idx="78">
                  <c:v>1.5180335655172407E-2</c:v>
                </c:pt>
                <c:pt idx="79">
                  <c:v>2.0321238724137929E-2</c:v>
                </c:pt>
                <c:pt idx="80">
                  <c:v>2.284115165517241E-2</c:v>
                </c:pt>
                <c:pt idx="81">
                  <c:v>2.2047355793103452E-2</c:v>
                </c:pt>
                <c:pt idx="82">
                  <c:v>1.7993261172413792E-2</c:v>
                </c:pt>
                <c:pt idx="83">
                  <c:v>1.233207098275862E-2</c:v>
                </c:pt>
                <c:pt idx="84">
                  <c:v>7.5437017137931035E-3</c:v>
                </c:pt>
                <c:pt idx="85">
                  <c:v>6.1982562206896559E-3</c:v>
                </c:pt>
                <c:pt idx="86">
                  <c:v>9.2515431724137943E-3</c:v>
                </c:pt>
                <c:pt idx="87">
                  <c:v>1.5425056103448277E-2</c:v>
                </c:pt>
                <c:pt idx="88">
                  <c:v>2.2786408034482761E-2</c:v>
                </c:pt>
                <c:pt idx="89">
                  <c:v>2.9010723000000006E-2</c:v>
                </c:pt>
                <c:pt idx="90">
                  <c:v>3.2847899896551722E-2</c:v>
                </c:pt>
                <c:pt idx="91">
                  <c:v>3.4649421620689652E-2</c:v>
                </c:pt>
                <c:pt idx="92">
                  <c:v>3.411274851724138E-2</c:v>
                </c:pt>
                <c:pt idx="93">
                  <c:v>3.3248215241379303E-2</c:v>
                </c:pt>
                <c:pt idx="94">
                  <c:v>3.232396368965517E-2</c:v>
                </c:pt>
                <c:pt idx="95">
                  <c:v>2.9590510896551726E-2</c:v>
                </c:pt>
                <c:pt idx="96">
                  <c:v>2.8726315655172412E-2</c:v>
                </c:pt>
                <c:pt idx="97">
                  <c:v>2.8017758103448278E-2</c:v>
                </c:pt>
                <c:pt idx="98">
                  <c:v>2.6768295517241383E-2</c:v>
                </c:pt>
                <c:pt idx="99">
                  <c:v>2.567025368965517E-2</c:v>
                </c:pt>
                <c:pt idx="100">
                  <c:v>2.6065635448275858E-2</c:v>
                </c:pt>
                <c:pt idx="101">
                  <c:v>2.6566232965517252E-2</c:v>
                </c:pt>
                <c:pt idx="102">
                  <c:v>2.5897093620689645E-2</c:v>
                </c:pt>
                <c:pt idx="103">
                  <c:v>2.5955864758620689E-2</c:v>
                </c:pt>
                <c:pt idx="104">
                  <c:v>2.5540613724137934E-2</c:v>
                </c:pt>
                <c:pt idx="105">
                  <c:v>2.433510613793103E-2</c:v>
                </c:pt>
                <c:pt idx="106">
                  <c:v>2.2283083482758616E-2</c:v>
                </c:pt>
                <c:pt idx="107">
                  <c:v>1.9627091931034481E-2</c:v>
                </c:pt>
                <c:pt idx="108">
                  <c:v>1.6028762000000002E-2</c:v>
                </c:pt>
                <c:pt idx="109">
                  <c:v>1.1590354689655172E-2</c:v>
                </c:pt>
                <c:pt idx="110">
                  <c:v>6.9056072275862053E-3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4C-4145-B158-579A4235D4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94270415"/>
        <c:axId val="1094281231"/>
      </c:barChart>
      <c:catAx>
        <c:axId val="10942704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94281231"/>
        <c:crosses val="autoZero"/>
        <c:auto val="1"/>
        <c:lblAlgn val="ctr"/>
        <c:lblOffset val="100"/>
        <c:noMultiLvlLbl val="0"/>
      </c:catAx>
      <c:valAx>
        <c:axId val="10942812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942704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Sheet1!$A$75</c:f>
              <c:strCache>
                <c:ptCount val="1"/>
                <c:pt idx="0">
                  <c:v>SKMH074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Sheet1!$B$75:$DR$75</c:f>
              <c:numCache>
                <c:formatCode>General</c:formatCode>
                <c:ptCount val="121"/>
                <c:pt idx="0">
                  <c:v>1.6482359563800003E-4</c:v>
                </c:pt>
                <c:pt idx="1">
                  <c:v>3.3886387490000003E-3</c:v>
                </c:pt>
                <c:pt idx="2">
                  <c:v>7.7970531739999984E-3</c:v>
                </c:pt>
                <c:pt idx="3">
                  <c:v>1.1915385714999996E-2</c:v>
                </c:pt>
                <c:pt idx="4">
                  <c:v>1.2232207925000002E-2</c:v>
                </c:pt>
                <c:pt idx="5">
                  <c:v>1.1074638734999998E-2</c:v>
                </c:pt>
                <c:pt idx="6">
                  <c:v>1.0091771375000001E-2</c:v>
                </c:pt>
                <c:pt idx="7">
                  <c:v>9.2755153999999999E-3</c:v>
                </c:pt>
                <c:pt idx="8">
                  <c:v>6.8688599120000013E-3</c:v>
                </c:pt>
                <c:pt idx="9">
                  <c:v>2.8486657139999987E-3</c:v>
                </c:pt>
                <c:pt idx="10">
                  <c:v>1.822947153E-4</c:v>
                </c:pt>
                <c:pt idx="11">
                  <c:v>8.4288328700000002E-5</c:v>
                </c:pt>
                <c:pt idx="12">
                  <c:v>3.9873710980000007E-4</c:v>
                </c:pt>
                <c:pt idx="13">
                  <c:v>2.7191860521500028E-3</c:v>
                </c:pt>
                <c:pt idx="14">
                  <c:v>7.8657964799999976E-3</c:v>
                </c:pt>
                <c:pt idx="15">
                  <c:v>1.1081405129999999E-2</c:v>
                </c:pt>
                <c:pt idx="16">
                  <c:v>1.0723059350000001E-2</c:v>
                </c:pt>
                <c:pt idx="17">
                  <c:v>6.751637304000001E-3</c:v>
                </c:pt>
                <c:pt idx="18">
                  <c:v>1.7478433230699996E-3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2.2452651900000005E-4</c:v>
                </c:pt>
                <c:pt idx="23">
                  <c:v>2.2159470451100002E-3</c:v>
                </c:pt>
                <c:pt idx="24">
                  <c:v>7.3502472083000012E-3</c:v>
                </c:pt>
                <c:pt idx="25">
                  <c:v>1.2060459123000005E-2</c:v>
                </c:pt>
                <c:pt idx="26">
                  <c:v>1.6342672610000001E-2</c:v>
                </c:pt>
                <c:pt idx="27">
                  <c:v>1.9381878630000005E-2</c:v>
                </c:pt>
                <c:pt idx="28">
                  <c:v>2.2575461579999997E-2</c:v>
                </c:pt>
                <c:pt idx="29">
                  <c:v>2.6286954260000002E-2</c:v>
                </c:pt>
                <c:pt idx="30">
                  <c:v>3.0709486499999984E-2</c:v>
                </c:pt>
                <c:pt idx="31">
                  <c:v>3.6146004549999999E-2</c:v>
                </c:pt>
                <c:pt idx="32">
                  <c:v>4.3551145829999999E-2</c:v>
                </c:pt>
                <c:pt idx="33">
                  <c:v>5.3835562659999996E-2</c:v>
                </c:pt>
                <c:pt idx="34">
                  <c:v>6.5986737059999981E-2</c:v>
                </c:pt>
                <c:pt idx="35">
                  <c:v>7.757228351000002E-2</c:v>
                </c:pt>
                <c:pt idx="36">
                  <c:v>8.5167117799999997E-2</c:v>
                </c:pt>
                <c:pt idx="37">
                  <c:v>8.6722391159999995E-2</c:v>
                </c:pt>
                <c:pt idx="38">
                  <c:v>8.2777216780000024E-2</c:v>
                </c:pt>
                <c:pt idx="39">
                  <c:v>7.5556321519999997E-2</c:v>
                </c:pt>
                <c:pt idx="40">
                  <c:v>6.6609847659999999E-2</c:v>
                </c:pt>
                <c:pt idx="41">
                  <c:v>5.7639340130000001E-2</c:v>
                </c:pt>
                <c:pt idx="42">
                  <c:v>4.9538050399999992E-2</c:v>
                </c:pt>
                <c:pt idx="43">
                  <c:v>4.3291808610000003E-2</c:v>
                </c:pt>
                <c:pt idx="44">
                  <c:v>4.0460367349999998E-2</c:v>
                </c:pt>
                <c:pt idx="45">
                  <c:v>3.9889607019999995E-2</c:v>
                </c:pt>
                <c:pt idx="46">
                  <c:v>3.9001831380000011E-2</c:v>
                </c:pt>
                <c:pt idx="47">
                  <c:v>3.6341828430000007E-2</c:v>
                </c:pt>
                <c:pt idx="48">
                  <c:v>3.306870864E-2</c:v>
                </c:pt>
                <c:pt idx="49">
                  <c:v>3.1796343340000005E-2</c:v>
                </c:pt>
                <c:pt idx="50">
                  <c:v>3.2693635679999999E-2</c:v>
                </c:pt>
                <c:pt idx="51">
                  <c:v>3.4269402489999996E-2</c:v>
                </c:pt>
                <c:pt idx="52">
                  <c:v>3.5635043469999995E-2</c:v>
                </c:pt>
                <c:pt idx="53">
                  <c:v>3.6960292130000003E-2</c:v>
                </c:pt>
                <c:pt idx="54">
                  <c:v>3.9463298459999983E-2</c:v>
                </c:pt>
                <c:pt idx="55">
                  <c:v>4.3997878189999992E-2</c:v>
                </c:pt>
                <c:pt idx="56">
                  <c:v>4.8053618020000022E-2</c:v>
                </c:pt>
                <c:pt idx="57">
                  <c:v>5.1854874319999987E-2</c:v>
                </c:pt>
                <c:pt idx="58">
                  <c:v>5.6012424839999998E-2</c:v>
                </c:pt>
                <c:pt idx="59">
                  <c:v>6.0126655129999998E-2</c:v>
                </c:pt>
                <c:pt idx="60">
                  <c:v>6.2265893590000017E-2</c:v>
                </c:pt>
                <c:pt idx="61">
                  <c:v>6.1258516610000043E-2</c:v>
                </c:pt>
                <c:pt idx="62">
                  <c:v>5.8273210180000007E-2</c:v>
                </c:pt>
                <c:pt idx="63">
                  <c:v>5.504461716999997E-2</c:v>
                </c:pt>
                <c:pt idx="64">
                  <c:v>5.1300078539999995E-2</c:v>
                </c:pt>
                <c:pt idx="65">
                  <c:v>4.6452816689999989E-2</c:v>
                </c:pt>
                <c:pt idx="66">
                  <c:v>4.2176607369999994E-2</c:v>
                </c:pt>
                <c:pt idx="67">
                  <c:v>4.0566873230000008E-2</c:v>
                </c:pt>
                <c:pt idx="68">
                  <c:v>4.1265410140000007E-2</c:v>
                </c:pt>
                <c:pt idx="69">
                  <c:v>3.9936610050000002E-2</c:v>
                </c:pt>
                <c:pt idx="70">
                  <c:v>3.428381908999998E-2</c:v>
                </c:pt>
                <c:pt idx="71">
                  <c:v>2.5028533389999986E-2</c:v>
                </c:pt>
                <c:pt idx="72">
                  <c:v>1.4369257815000005E-2</c:v>
                </c:pt>
                <c:pt idx="73">
                  <c:v>4.3554191175000012E-3</c:v>
                </c:pt>
                <c:pt idx="74">
                  <c:v>1.1367761009099999E-3</c:v>
                </c:pt>
                <c:pt idx="75">
                  <c:v>3.8727943360000001E-4</c:v>
                </c:pt>
                <c:pt idx="76">
                  <c:v>3.7445469319999998E-3</c:v>
                </c:pt>
                <c:pt idx="77">
                  <c:v>1.3427311607999998E-2</c:v>
                </c:pt>
                <c:pt idx="78">
                  <c:v>2.0962591135000003E-2</c:v>
                </c:pt>
                <c:pt idx="79">
                  <c:v>2.422787878E-2</c:v>
                </c:pt>
                <c:pt idx="80">
                  <c:v>2.3564841659999995E-2</c:v>
                </c:pt>
                <c:pt idx="81">
                  <c:v>2.0042717995000004E-2</c:v>
                </c:pt>
                <c:pt idx="82">
                  <c:v>1.3935218419999999E-2</c:v>
                </c:pt>
                <c:pt idx="83">
                  <c:v>6.3368327339999976E-3</c:v>
                </c:pt>
                <c:pt idx="84">
                  <c:v>3.743376757E-4</c:v>
                </c:pt>
                <c:pt idx="85">
                  <c:v>6.8873683990000004E-4</c:v>
                </c:pt>
                <c:pt idx="86">
                  <c:v>1.8237038873999999E-3</c:v>
                </c:pt>
                <c:pt idx="87">
                  <c:v>4.6318347936499995E-3</c:v>
                </c:pt>
                <c:pt idx="88">
                  <c:v>1.2638682944999993E-2</c:v>
                </c:pt>
                <c:pt idx="89">
                  <c:v>2.0497311779999996E-2</c:v>
                </c:pt>
                <c:pt idx="90">
                  <c:v>2.7007421680000001E-2</c:v>
                </c:pt>
                <c:pt idx="91">
                  <c:v>3.1475057199999996E-2</c:v>
                </c:pt>
                <c:pt idx="92">
                  <c:v>3.2757653809999988E-2</c:v>
                </c:pt>
                <c:pt idx="93">
                  <c:v>3.3237452600000016E-2</c:v>
                </c:pt>
                <c:pt idx="94">
                  <c:v>3.3206557090000012E-2</c:v>
                </c:pt>
                <c:pt idx="95">
                  <c:v>3.0519572720000006E-2</c:v>
                </c:pt>
                <c:pt idx="96">
                  <c:v>3.0038529130000002E-2</c:v>
                </c:pt>
                <c:pt idx="97">
                  <c:v>2.963380904E-2</c:v>
                </c:pt>
                <c:pt idx="98">
                  <c:v>2.8695262929999993E-2</c:v>
                </c:pt>
                <c:pt idx="99">
                  <c:v>2.7810423040000001E-2</c:v>
                </c:pt>
                <c:pt idx="100">
                  <c:v>2.8145925539999998E-2</c:v>
                </c:pt>
                <c:pt idx="101">
                  <c:v>2.7234157010000013E-2</c:v>
                </c:pt>
                <c:pt idx="102">
                  <c:v>2.533028502000001E-2</c:v>
                </c:pt>
                <c:pt idx="103">
                  <c:v>2.3724027640000003E-2</c:v>
                </c:pt>
                <c:pt idx="104">
                  <c:v>2.1776838150000005E-2</c:v>
                </c:pt>
                <c:pt idx="105">
                  <c:v>1.9221071560000001E-2</c:v>
                </c:pt>
                <c:pt idx="106">
                  <c:v>1.6122449639999994E-2</c:v>
                </c:pt>
                <c:pt idx="107">
                  <c:v>1.2627851905000001E-2</c:v>
                </c:pt>
                <c:pt idx="108">
                  <c:v>8.7425879199999994E-3</c:v>
                </c:pt>
                <c:pt idx="109">
                  <c:v>4.5261524809999988E-3</c:v>
                </c:pt>
                <c:pt idx="110">
                  <c:v>1.4025327599000001E-3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1D-4935-93AD-884634FEA9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87504943"/>
        <c:axId val="1287505775"/>
      </c:barChart>
      <c:catAx>
        <c:axId val="12875049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87505775"/>
        <c:crosses val="autoZero"/>
        <c:auto val="1"/>
        <c:lblAlgn val="ctr"/>
        <c:lblOffset val="100"/>
        <c:noMultiLvlLbl val="0"/>
      </c:catAx>
      <c:valAx>
        <c:axId val="12875057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875049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Sheet1!$A$29</c:f>
              <c:strCache>
                <c:ptCount val="1"/>
                <c:pt idx="0">
                  <c:v>SKMH028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Sheet1!$B$29:$DR$29</c:f>
              <c:numCache>
                <c:formatCode>General</c:formatCode>
                <c:ptCount val="1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7.0509133068965505E-4</c:v>
                </c:pt>
                <c:pt idx="4">
                  <c:v>8.0818542931034476E-4</c:v>
                </c:pt>
                <c:pt idx="5">
                  <c:v>1.3127559689655173E-5</c:v>
                </c:pt>
                <c:pt idx="6">
                  <c:v>0</c:v>
                </c:pt>
                <c:pt idx="7">
                  <c:v>0</c:v>
                </c:pt>
                <c:pt idx="8">
                  <c:v>3.8680141103448275E-4</c:v>
                </c:pt>
                <c:pt idx="9">
                  <c:v>1.7974019620689654E-3</c:v>
                </c:pt>
                <c:pt idx="10">
                  <c:v>2.4285896034482763E-3</c:v>
                </c:pt>
                <c:pt idx="11">
                  <c:v>2.2260144103448272E-3</c:v>
                </c:pt>
                <c:pt idx="12">
                  <c:v>1.631199972413793E-3</c:v>
                </c:pt>
                <c:pt idx="13">
                  <c:v>1.0140985182758621E-3</c:v>
                </c:pt>
                <c:pt idx="14">
                  <c:v>5.7673221172413794E-4</c:v>
                </c:pt>
                <c:pt idx="15">
                  <c:v>2.147337285862069E-4</c:v>
                </c:pt>
                <c:pt idx="16">
                  <c:v>3.0165327586206897E-7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2.2214660568965517E-4</c:v>
                </c:pt>
                <c:pt idx="23">
                  <c:v>1.8279387103448275E-3</c:v>
                </c:pt>
                <c:pt idx="24">
                  <c:v>3.1737772379310347E-3</c:v>
                </c:pt>
                <c:pt idx="25">
                  <c:v>3.7382883310344821E-3</c:v>
                </c:pt>
                <c:pt idx="26">
                  <c:v>3.3995822862068958E-3</c:v>
                </c:pt>
                <c:pt idx="27">
                  <c:v>2.2009199655172412E-3</c:v>
                </c:pt>
                <c:pt idx="28">
                  <c:v>7.7050642241379319E-4</c:v>
                </c:pt>
                <c:pt idx="29">
                  <c:v>1.8792339655172413E-6</c:v>
                </c:pt>
                <c:pt idx="30">
                  <c:v>0</c:v>
                </c:pt>
                <c:pt idx="31">
                  <c:v>0</c:v>
                </c:pt>
                <c:pt idx="32">
                  <c:v>3.8001292706896537E-4</c:v>
                </c:pt>
                <c:pt idx="33">
                  <c:v>1.5110581482758623E-3</c:v>
                </c:pt>
                <c:pt idx="34">
                  <c:v>2.6199109896551721E-3</c:v>
                </c:pt>
                <c:pt idx="35">
                  <c:v>3.5049957344827592E-3</c:v>
                </c:pt>
                <c:pt idx="36">
                  <c:v>3.8869523310344828E-3</c:v>
                </c:pt>
                <c:pt idx="37">
                  <c:v>3.849645310344828E-3</c:v>
                </c:pt>
                <c:pt idx="38">
                  <c:v>3.3553170344827591E-3</c:v>
                </c:pt>
                <c:pt idx="39">
                  <c:v>2.7271339034482768E-3</c:v>
                </c:pt>
                <c:pt idx="40">
                  <c:v>2.0452556724137928E-3</c:v>
                </c:pt>
                <c:pt idx="41">
                  <c:v>1.1682953555172408E-3</c:v>
                </c:pt>
                <c:pt idx="42">
                  <c:v>7.8594044896551716E-4</c:v>
                </c:pt>
                <c:pt idx="43">
                  <c:v>1.7240925172413791E-3</c:v>
                </c:pt>
                <c:pt idx="44">
                  <c:v>4.3266813862068969E-3</c:v>
                </c:pt>
                <c:pt idx="45">
                  <c:v>7.6612390172413804E-3</c:v>
                </c:pt>
                <c:pt idx="46">
                  <c:v>1.030753822413793E-2</c:v>
                </c:pt>
                <c:pt idx="47">
                  <c:v>1.1164626586206898E-2</c:v>
                </c:pt>
                <c:pt idx="48">
                  <c:v>1.0353050689655172E-2</c:v>
                </c:pt>
                <c:pt idx="49">
                  <c:v>8.5241278344827583E-3</c:v>
                </c:pt>
                <c:pt idx="50">
                  <c:v>6.4440101206896545E-3</c:v>
                </c:pt>
                <c:pt idx="51">
                  <c:v>5.2048085896551719E-3</c:v>
                </c:pt>
                <c:pt idx="52">
                  <c:v>5.3343306931034461E-3</c:v>
                </c:pt>
                <c:pt idx="53">
                  <c:v>6.9238087482758615E-3</c:v>
                </c:pt>
                <c:pt idx="54">
                  <c:v>9.7612142758620683E-3</c:v>
                </c:pt>
                <c:pt idx="55">
                  <c:v>1.3532857172413792E-2</c:v>
                </c:pt>
                <c:pt idx="56">
                  <c:v>1.7908543931034481E-2</c:v>
                </c:pt>
                <c:pt idx="57">
                  <c:v>2.2322160862068965E-2</c:v>
                </c:pt>
                <c:pt idx="58">
                  <c:v>2.6100870689655171E-2</c:v>
                </c:pt>
                <c:pt idx="59">
                  <c:v>2.8697327000000009E-2</c:v>
                </c:pt>
                <c:pt idx="60">
                  <c:v>2.9524504448275864E-2</c:v>
                </c:pt>
                <c:pt idx="61">
                  <c:v>2.8517657310344828E-2</c:v>
                </c:pt>
                <c:pt idx="62">
                  <c:v>2.6026317034482757E-2</c:v>
                </c:pt>
                <c:pt idx="63">
                  <c:v>2.2955435068965517E-2</c:v>
                </c:pt>
                <c:pt idx="64">
                  <c:v>2.0733872517241375E-2</c:v>
                </c:pt>
                <c:pt idx="65">
                  <c:v>2.0707959724137928E-2</c:v>
                </c:pt>
                <c:pt idx="66">
                  <c:v>2.341301024137931E-2</c:v>
                </c:pt>
                <c:pt idx="67">
                  <c:v>2.7318820034482761E-2</c:v>
                </c:pt>
                <c:pt idx="68">
                  <c:v>3.0119847310344831E-2</c:v>
                </c:pt>
                <c:pt idx="69">
                  <c:v>2.9607165689655171E-2</c:v>
                </c:pt>
                <c:pt idx="70">
                  <c:v>2.5881657310344829E-2</c:v>
                </c:pt>
                <c:pt idx="71">
                  <c:v>2.0849812034482759E-2</c:v>
                </c:pt>
                <c:pt idx="72">
                  <c:v>1.6729943034482761E-2</c:v>
                </c:pt>
                <c:pt idx="73">
                  <c:v>1.4284433689655172E-2</c:v>
                </c:pt>
                <c:pt idx="74">
                  <c:v>1.2764650103448273E-2</c:v>
                </c:pt>
                <c:pt idx="75">
                  <c:v>1.1120832896551724E-2</c:v>
                </c:pt>
                <c:pt idx="76">
                  <c:v>9.3981540172413773E-3</c:v>
                </c:pt>
                <c:pt idx="77">
                  <c:v>8.7934707413793098E-3</c:v>
                </c:pt>
                <c:pt idx="78">
                  <c:v>9.7203433620689662E-3</c:v>
                </c:pt>
                <c:pt idx="79">
                  <c:v>1.0900432844827588E-2</c:v>
                </c:pt>
                <c:pt idx="80">
                  <c:v>1.0615694965517238E-2</c:v>
                </c:pt>
                <c:pt idx="81">
                  <c:v>8.0860716103448287E-3</c:v>
                </c:pt>
                <c:pt idx="82">
                  <c:v>3.8899501448275862E-3</c:v>
                </c:pt>
                <c:pt idx="83">
                  <c:v>2.4247883689655173E-5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1.1231412131034483E-3</c:v>
                </c:pt>
                <c:pt idx="89">
                  <c:v>4.6700326655172405E-3</c:v>
                </c:pt>
                <c:pt idx="90">
                  <c:v>8.0896795034482768E-3</c:v>
                </c:pt>
                <c:pt idx="91">
                  <c:v>1.0575728620689657E-2</c:v>
                </c:pt>
                <c:pt idx="92">
                  <c:v>1.1196282034482762E-2</c:v>
                </c:pt>
                <c:pt idx="93">
                  <c:v>1.0496306172413792E-2</c:v>
                </c:pt>
                <c:pt idx="94">
                  <c:v>8.9823226206896568E-3</c:v>
                </c:pt>
                <c:pt idx="95">
                  <c:v>6.9608209965517243E-3</c:v>
                </c:pt>
                <c:pt idx="96">
                  <c:v>5.4162961379310339E-3</c:v>
                </c:pt>
                <c:pt idx="97">
                  <c:v>4.6502366551724149E-3</c:v>
                </c:pt>
                <c:pt idx="98">
                  <c:v>4.5544895724137927E-3</c:v>
                </c:pt>
                <c:pt idx="99">
                  <c:v>4.8324984068965522E-3</c:v>
                </c:pt>
                <c:pt idx="100">
                  <c:v>5.323008399999999E-3</c:v>
                </c:pt>
                <c:pt idx="101">
                  <c:v>6.2049538206896526E-3</c:v>
                </c:pt>
                <c:pt idx="102">
                  <c:v>7.7645380448275849E-3</c:v>
                </c:pt>
                <c:pt idx="103">
                  <c:v>9.4903572586206904E-3</c:v>
                </c:pt>
                <c:pt idx="104">
                  <c:v>1.1353822931034482E-2</c:v>
                </c:pt>
                <c:pt idx="105">
                  <c:v>1.3377202275862071E-2</c:v>
                </c:pt>
                <c:pt idx="106">
                  <c:v>1.5466893655172414E-2</c:v>
                </c:pt>
                <c:pt idx="107">
                  <c:v>1.7641777793103448E-2</c:v>
                </c:pt>
                <c:pt idx="108">
                  <c:v>1.9788646275862066E-2</c:v>
                </c:pt>
                <c:pt idx="109">
                  <c:v>2.1831481517241378E-2</c:v>
                </c:pt>
                <c:pt idx="110">
                  <c:v>2.4061809068965517E-2</c:v>
                </c:pt>
                <c:pt idx="111">
                  <c:v>2.902212820689656E-2</c:v>
                </c:pt>
                <c:pt idx="112">
                  <c:v>3.181208317241379E-2</c:v>
                </c:pt>
                <c:pt idx="113">
                  <c:v>3.4400548517241371E-2</c:v>
                </c:pt>
                <c:pt idx="114">
                  <c:v>3.6602244862068964E-2</c:v>
                </c:pt>
                <c:pt idx="115">
                  <c:v>3.8266504241379312E-2</c:v>
                </c:pt>
                <c:pt idx="116">
                  <c:v>3.942637779310345E-2</c:v>
                </c:pt>
                <c:pt idx="117">
                  <c:v>3.9971393275862063E-2</c:v>
                </c:pt>
                <c:pt idx="118">
                  <c:v>3.9863534655172422E-2</c:v>
                </c:pt>
                <c:pt idx="119">
                  <c:v>3.9428562655172417E-2</c:v>
                </c:pt>
                <c:pt idx="120">
                  <c:v>3.6215670206896547E-2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93-4DD7-9957-83C83DC291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10979359"/>
        <c:axId val="1010980607"/>
      </c:barChart>
      <c:catAx>
        <c:axId val="10109793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10980607"/>
        <c:crosses val="autoZero"/>
        <c:auto val="1"/>
        <c:lblAlgn val="ctr"/>
        <c:lblOffset val="100"/>
        <c:noMultiLvlLbl val="0"/>
      </c:catAx>
      <c:valAx>
        <c:axId val="10109806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109793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Sheet1!$A$74</c:f>
              <c:strCache>
                <c:ptCount val="1"/>
                <c:pt idx="0">
                  <c:v>SKMH073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Sheet1!$B$74:$DR$74</c:f>
              <c:numCache>
                <c:formatCode>General</c:formatCode>
                <c:ptCount val="1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8.6568100000000006E-6</c:v>
                </c:pt>
                <c:pt idx="6">
                  <c:v>9.3995275399999989E-5</c:v>
                </c:pt>
                <c:pt idx="7">
                  <c:v>6.0654279197999998E-4</c:v>
                </c:pt>
                <c:pt idx="8">
                  <c:v>3.4925541980000007E-3</c:v>
                </c:pt>
                <c:pt idx="9">
                  <c:v>5.7591702779999998E-3</c:v>
                </c:pt>
                <c:pt idx="10">
                  <c:v>5.2833223259999996E-3</c:v>
                </c:pt>
                <c:pt idx="11">
                  <c:v>2.7303981218000008E-3</c:v>
                </c:pt>
                <c:pt idx="12">
                  <c:v>5.4770479228000006E-4</c:v>
                </c:pt>
                <c:pt idx="13">
                  <c:v>0</c:v>
                </c:pt>
                <c:pt idx="14">
                  <c:v>0</c:v>
                </c:pt>
                <c:pt idx="15">
                  <c:v>1.07132143512E-3</c:v>
                </c:pt>
                <c:pt idx="16">
                  <c:v>2.263628597570001E-3</c:v>
                </c:pt>
                <c:pt idx="17">
                  <c:v>1.6000016672399991E-3</c:v>
                </c:pt>
                <c:pt idx="18">
                  <c:v>4.3993523045999996E-4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5.6345892017000017E-4</c:v>
                </c:pt>
                <c:pt idx="25">
                  <c:v>2.6445694577999996E-3</c:v>
                </c:pt>
                <c:pt idx="26">
                  <c:v>4.8974179549999995E-3</c:v>
                </c:pt>
                <c:pt idx="27">
                  <c:v>5.559919499000001E-3</c:v>
                </c:pt>
                <c:pt idx="28">
                  <c:v>5.2930987160000002E-3</c:v>
                </c:pt>
                <c:pt idx="29">
                  <c:v>4.4018427520000026E-3</c:v>
                </c:pt>
                <c:pt idx="30">
                  <c:v>3.8757567529999993E-3</c:v>
                </c:pt>
                <c:pt idx="31">
                  <c:v>4.0176817630000021E-3</c:v>
                </c:pt>
                <c:pt idx="32">
                  <c:v>4.646274401000002E-3</c:v>
                </c:pt>
                <c:pt idx="33">
                  <c:v>6.3691054710000002E-3</c:v>
                </c:pt>
                <c:pt idx="34">
                  <c:v>8.6075392259999991E-3</c:v>
                </c:pt>
                <c:pt idx="35">
                  <c:v>1.061442623E-2</c:v>
                </c:pt>
                <c:pt idx="36">
                  <c:v>1.1362994169999998E-2</c:v>
                </c:pt>
                <c:pt idx="37">
                  <c:v>1.0806196115000001E-2</c:v>
                </c:pt>
                <c:pt idx="38">
                  <c:v>9.2270482809999992E-3</c:v>
                </c:pt>
                <c:pt idx="39">
                  <c:v>7.5850612309999984E-3</c:v>
                </c:pt>
                <c:pt idx="40">
                  <c:v>6.3567459010000025E-3</c:v>
                </c:pt>
                <c:pt idx="41">
                  <c:v>5.0035495070000005E-3</c:v>
                </c:pt>
                <c:pt idx="42">
                  <c:v>5.0551889069999989E-3</c:v>
                </c:pt>
                <c:pt idx="43">
                  <c:v>8.0671222299999994E-3</c:v>
                </c:pt>
                <c:pt idx="44">
                  <c:v>1.4166621280000007E-2</c:v>
                </c:pt>
                <c:pt idx="45">
                  <c:v>2.0889422100000003E-2</c:v>
                </c:pt>
                <c:pt idx="46">
                  <c:v>2.5471748700000001E-2</c:v>
                </c:pt>
                <c:pt idx="47">
                  <c:v>2.6355966820000007E-2</c:v>
                </c:pt>
                <c:pt idx="48">
                  <c:v>2.4412041370000002E-2</c:v>
                </c:pt>
                <c:pt idx="49">
                  <c:v>2.1153343240000004E-2</c:v>
                </c:pt>
                <c:pt idx="50">
                  <c:v>1.7386372349999998E-2</c:v>
                </c:pt>
                <c:pt idx="51">
                  <c:v>1.4701503194999996E-2</c:v>
                </c:pt>
                <c:pt idx="52">
                  <c:v>1.3551011260000002E-2</c:v>
                </c:pt>
                <c:pt idx="53">
                  <c:v>1.3045410225000005E-2</c:v>
                </c:pt>
                <c:pt idx="54">
                  <c:v>1.2176066814999996E-2</c:v>
                </c:pt>
                <c:pt idx="55">
                  <c:v>1.1800367655E-2</c:v>
                </c:pt>
                <c:pt idx="56">
                  <c:v>1.4125464665E-2</c:v>
                </c:pt>
                <c:pt idx="57">
                  <c:v>1.9529493690000007E-2</c:v>
                </c:pt>
                <c:pt idx="58">
                  <c:v>2.6037059830000001E-2</c:v>
                </c:pt>
                <c:pt idx="59">
                  <c:v>3.0968151460000017E-2</c:v>
                </c:pt>
                <c:pt idx="60">
                  <c:v>3.2258496670000011E-2</c:v>
                </c:pt>
                <c:pt idx="61">
                  <c:v>3.071286488000001E-2</c:v>
                </c:pt>
                <c:pt idx="62">
                  <c:v>2.7195185100000008E-2</c:v>
                </c:pt>
                <c:pt idx="63">
                  <c:v>2.2562858350000003E-2</c:v>
                </c:pt>
                <c:pt idx="64">
                  <c:v>1.793562860999999E-2</c:v>
                </c:pt>
                <c:pt idx="65">
                  <c:v>1.6572073739999995E-2</c:v>
                </c:pt>
                <c:pt idx="66">
                  <c:v>2.1172112490000002E-2</c:v>
                </c:pt>
                <c:pt idx="67">
                  <c:v>3.1078282249999999E-2</c:v>
                </c:pt>
                <c:pt idx="68">
                  <c:v>4.1899374200000006E-2</c:v>
                </c:pt>
                <c:pt idx="69">
                  <c:v>4.7809488180000012E-2</c:v>
                </c:pt>
                <c:pt idx="70">
                  <c:v>4.6147604579999994E-2</c:v>
                </c:pt>
                <c:pt idx="71">
                  <c:v>3.8405493650000018E-2</c:v>
                </c:pt>
                <c:pt idx="72">
                  <c:v>2.8596021669999992E-2</c:v>
                </c:pt>
                <c:pt idx="73">
                  <c:v>1.982709475E-2</c:v>
                </c:pt>
                <c:pt idx="74">
                  <c:v>1.3003012419999994E-2</c:v>
                </c:pt>
                <c:pt idx="75">
                  <c:v>7.6260713079999987E-3</c:v>
                </c:pt>
                <c:pt idx="76">
                  <c:v>4.2977405489999995E-3</c:v>
                </c:pt>
                <c:pt idx="77">
                  <c:v>4.9132583739999987E-3</c:v>
                </c:pt>
                <c:pt idx="78">
                  <c:v>9.9581792649999987E-3</c:v>
                </c:pt>
                <c:pt idx="79">
                  <c:v>1.6200169184999998E-2</c:v>
                </c:pt>
                <c:pt idx="80">
                  <c:v>1.8942648390000004E-2</c:v>
                </c:pt>
                <c:pt idx="81">
                  <c:v>1.5704601274999997E-2</c:v>
                </c:pt>
                <c:pt idx="82">
                  <c:v>7.5719376960000032E-3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9.7106458088000002E-5</c:v>
                </c:pt>
                <c:pt idx="89">
                  <c:v>3.4405510919999997E-3</c:v>
                </c:pt>
                <c:pt idx="90">
                  <c:v>1.0123112880000005E-2</c:v>
                </c:pt>
                <c:pt idx="91">
                  <c:v>1.6648928409999993E-2</c:v>
                </c:pt>
                <c:pt idx="92">
                  <c:v>2.1155778070000009E-2</c:v>
                </c:pt>
                <c:pt idx="93">
                  <c:v>2.3475789620000007E-2</c:v>
                </c:pt>
                <c:pt idx="94">
                  <c:v>2.3900534719999995E-2</c:v>
                </c:pt>
                <c:pt idx="95">
                  <c:v>2.2961243159999985E-2</c:v>
                </c:pt>
                <c:pt idx="96">
                  <c:v>2.2312798379999995E-2</c:v>
                </c:pt>
                <c:pt idx="97">
                  <c:v>2.2149226849999998E-2</c:v>
                </c:pt>
                <c:pt idx="98">
                  <c:v>2.2256805519999999E-2</c:v>
                </c:pt>
                <c:pt idx="99">
                  <c:v>2.2070710629999993E-2</c:v>
                </c:pt>
                <c:pt idx="100">
                  <c:v>2.1391120380000003E-2</c:v>
                </c:pt>
                <c:pt idx="101">
                  <c:v>2.1590794380000011E-2</c:v>
                </c:pt>
                <c:pt idx="102">
                  <c:v>2.2079006220000003E-2</c:v>
                </c:pt>
                <c:pt idx="103">
                  <c:v>2.3171560159999993E-2</c:v>
                </c:pt>
                <c:pt idx="104">
                  <c:v>2.4218805339999996E-2</c:v>
                </c:pt>
                <c:pt idx="105">
                  <c:v>2.5348504630000001E-2</c:v>
                </c:pt>
                <c:pt idx="106">
                  <c:v>2.6252449890000001E-2</c:v>
                </c:pt>
                <c:pt idx="107">
                  <c:v>2.699379658000001E-2</c:v>
                </c:pt>
                <c:pt idx="108">
                  <c:v>2.7124727820000003E-2</c:v>
                </c:pt>
                <c:pt idx="109">
                  <c:v>2.6610223870000001E-2</c:v>
                </c:pt>
                <c:pt idx="110">
                  <c:v>2.5983958650000014E-2</c:v>
                </c:pt>
                <c:pt idx="111">
                  <c:v>2.9147738000000003E-2</c:v>
                </c:pt>
                <c:pt idx="112">
                  <c:v>2.8528122079999992E-2</c:v>
                </c:pt>
                <c:pt idx="113">
                  <c:v>2.757340040999999E-2</c:v>
                </c:pt>
                <c:pt idx="114">
                  <c:v>2.5887729465000002E-2</c:v>
                </c:pt>
                <c:pt idx="115">
                  <c:v>2.3360233879999987E-2</c:v>
                </c:pt>
                <c:pt idx="116">
                  <c:v>2.0344003244999999E-2</c:v>
                </c:pt>
                <c:pt idx="117">
                  <c:v>1.6776532151800003E-2</c:v>
                </c:pt>
                <c:pt idx="118">
                  <c:v>1.2056136045000004E-2</c:v>
                </c:pt>
                <c:pt idx="119">
                  <c:v>9.6260259683999989E-3</c:v>
                </c:pt>
                <c:pt idx="120">
                  <c:v>5.5054189291000007E-3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FD-4A15-A6BC-A413F702BE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19449007"/>
        <c:axId val="1219450671"/>
      </c:barChart>
      <c:catAx>
        <c:axId val="12194490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19450671"/>
        <c:crosses val="autoZero"/>
        <c:auto val="1"/>
        <c:lblAlgn val="ctr"/>
        <c:lblOffset val="100"/>
        <c:noMultiLvlLbl val="0"/>
      </c:catAx>
      <c:valAx>
        <c:axId val="12194506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194490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Sheet1!$A$30</c:f>
              <c:strCache>
                <c:ptCount val="1"/>
                <c:pt idx="0">
                  <c:v>SKMH029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Sheet1!$B$30:$DR$30</c:f>
              <c:numCache>
                <c:formatCode>General</c:formatCode>
                <c:ptCount val="121"/>
                <c:pt idx="0">
                  <c:v>0</c:v>
                </c:pt>
                <c:pt idx="1">
                  <c:v>3.4737636000000003E-5</c:v>
                </c:pt>
                <c:pt idx="2">
                  <c:v>3.9046065300000002E-3</c:v>
                </c:pt>
                <c:pt idx="3">
                  <c:v>8.6393543499999996E-3</c:v>
                </c:pt>
                <c:pt idx="4">
                  <c:v>1.0983408316666665E-2</c:v>
                </c:pt>
                <c:pt idx="5">
                  <c:v>1.2771154733333338E-2</c:v>
                </c:pt>
                <c:pt idx="6">
                  <c:v>1.4738823466666667E-2</c:v>
                </c:pt>
                <c:pt idx="7">
                  <c:v>1.5021401933333334E-2</c:v>
                </c:pt>
                <c:pt idx="8">
                  <c:v>1.1321324083333332E-2</c:v>
                </c:pt>
                <c:pt idx="9">
                  <c:v>4.1227001866666656E-3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1.7722350366666671E-3</c:v>
                </c:pt>
                <c:pt idx="15">
                  <c:v>5.9094938266666666E-3</c:v>
                </c:pt>
                <c:pt idx="16">
                  <c:v>7.5435818633333342E-3</c:v>
                </c:pt>
                <c:pt idx="17">
                  <c:v>5.7837364433333321E-3</c:v>
                </c:pt>
                <c:pt idx="18">
                  <c:v>2.3886842833333328E-3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7.3854559600000007E-5</c:v>
                </c:pt>
                <c:pt idx="23">
                  <c:v>1.6422711256666664E-3</c:v>
                </c:pt>
                <c:pt idx="24">
                  <c:v>4.3939460200000001E-3</c:v>
                </c:pt>
                <c:pt idx="25">
                  <c:v>7.038913256666667E-3</c:v>
                </c:pt>
                <c:pt idx="26">
                  <c:v>1.0835274283333335E-2</c:v>
                </c:pt>
                <c:pt idx="27">
                  <c:v>1.4428116483333336E-2</c:v>
                </c:pt>
                <c:pt idx="28">
                  <c:v>1.7864447166666665E-2</c:v>
                </c:pt>
                <c:pt idx="29">
                  <c:v>2.0568190100000005E-2</c:v>
                </c:pt>
                <c:pt idx="30">
                  <c:v>2.2337645733333338E-2</c:v>
                </c:pt>
                <c:pt idx="31">
                  <c:v>2.3684770600000002E-2</c:v>
                </c:pt>
                <c:pt idx="32">
                  <c:v>2.5815940266666681E-2</c:v>
                </c:pt>
                <c:pt idx="33">
                  <c:v>3.1006645433333337E-2</c:v>
                </c:pt>
                <c:pt idx="34">
                  <c:v>3.8729797033333332E-2</c:v>
                </c:pt>
                <c:pt idx="35">
                  <c:v>4.7904255866666662E-2</c:v>
                </c:pt>
                <c:pt idx="36">
                  <c:v>5.5392939733333341E-2</c:v>
                </c:pt>
                <c:pt idx="37">
                  <c:v>5.9309871966666657E-2</c:v>
                </c:pt>
                <c:pt idx="38">
                  <c:v>5.9074086633333328E-2</c:v>
                </c:pt>
                <c:pt idx="39">
                  <c:v>5.6188803533333317E-2</c:v>
                </c:pt>
                <c:pt idx="40">
                  <c:v>5.0962441966666668E-2</c:v>
                </c:pt>
                <c:pt idx="41">
                  <c:v>4.4402316933333325E-2</c:v>
                </c:pt>
                <c:pt idx="42">
                  <c:v>3.7391842066666674E-2</c:v>
                </c:pt>
                <c:pt idx="43">
                  <c:v>3.2024928633333331E-2</c:v>
                </c:pt>
                <c:pt idx="44">
                  <c:v>3.124236473333333E-2</c:v>
                </c:pt>
                <c:pt idx="45">
                  <c:v>3.4457915666666672E-2</c:v>
                </c:pt>
                <c:pt idx="46">
                  <c:v>3.8264891733333327E-2</c:v>
                </c:pt>
                <c:pt idx="47">
                  <c:v>3.9446745333333331E-2</c:v>
                </c:pt>
                <c:pt idx="48">
                  <c:v>3.7902807299999994E-2</c:v>
                </c:pt>
                <c:pt idx="49">
                  <c:v>3.4989490666666671E-2</c:v>
                </c:pt>
                <c:pt idx="50">
                  <c:v>3.1195883400000003E-2</c:v>
                </c:pt>
                <c:pt idx="51">
                  <c:v>2.7332645400000008E-2</c:v>
                </c:pt>
                <c:pt idx="52">
                  <c:v>2.5533254799999995E-2</c:v>
                </c:pt>
                <c:pt idx="53">
                  <c:v>2.7588176133333329E-2</c:v>
                </c:pt>
                <c:pt idx="54">
                  <c:v>3.3601036666666667E-2</c:v>
                </c:pt>
                <c:pt idx="55">
                  <c:v>4.2519907899999994E-2</c:v>
                </c:pt>
                <c:pt idx="56">
                  <c:v>5.1351557599999993E-2</c:v>
                </c:pt>
                <c:pt idx="57">
                  <c:v>6.0010693600000012E-2</c:v>
                </c:pt>
                <c:pt idx="58">
                  <c:v>6.7629363299999995E-2</c:v>
                </c:pt>
                <c:pt idx="59">
                  <c:v>7.142267346666667E-2</c:v>
                </c:pt>
                <c:pt idx="60">
                  <c:v>6.9105789466666664E-2</c:v>
                </c:pt>
                <c:pt idx="61">
                  <c:v>6.3367190100000012E-2</c:v>
                </c:pt>
                <c:pt idx="62">
                  <c:v>5.7833035866666653E-2</c:v>
                </c:pt>
                <c:pt idx="63">
                  <c:v>5.339729133333334E-2</c:v>
                </c:pt>
                <c:pt idx="64">
                  <c:v>4.841087006666666E-2</c:v>
                </c:pt>
                <c:pt idx="65">
                  <c:v>4.2427781866666674E-2</c:v>
                </c:pt>
                <c:pt idx="66">
                  <c:v>3.9943848233333336E-2</c:v>
                </c:pt>
                <c:pt idx="67">
                  <c:v>4.4548007966666664E-2</c:v>
                </c:pt>
                <c:pt idx="68">
                  <c:v>5.3641659099999996E-2</c:v>
                </c:pt>
                <c:pt idx="69">
                  <c:v>5.8260527366666676E-2</c:v>
                </c:pt>
                <c:pt idx="70">
                  <c:v>5.2692362433333334E-2</c:v>
                </c:pt>
                <c:pt idx="71">
                  <c:v>3.831859533333333E-2</c:v>
                </c:pt>
                <c:pt idx="72">
                  <c:v>2.2287008033333333E-2</c:v>
                </c:pt>
                <c:pt idx="73">
                  <c:v>1.0378715816666667E-2</c:v>
                </c:pt>
                <c:pt idx="74">
                  <c:v>4.3212317033333343E-3</c:v>
                </c:pt>
                <c:pt idx="75">
                  <c:v>2.5828714566666672E-3</c:v>
                </c:pt>
                <c:pt idx="76">
                  <c:v>3.9662995966666661E-3</c:v>
                </c:pt>
                <c:pt idx="77">
                  <c:v>7.8798583166666668E-3</c:v>
                </c:pt>
                <c:pt idx="78">
                  <c:v>1.3843901649999999E-2</c:v>
                </c:pt>
                <c:pt idx="79">
                  <c:v>2.0134413800000004E-2</c:v>
                </c:pt>
                <c:pt idx="80">
                  <c:v>2.3790490233333333E-2</c:v>
                </c:pt>
                <c:pt idx="81">
                  <c:v>2.3052349733333331E-2</c:v>
                </c:pt>
                <c:pt idx="82">
                  <c:v>1.8436975233333333E-2</c:v>
                </c:pt>
                <c:pt idx="83">
                  <c:v>1.27404489E-2</c:v>
                </c:pt>
                <c:pt idx="84">
                  <c:v>9.0500822999999998E-3</c:v>
                </c:pt>
                <c:pt idx="85">
                  <c:v>9.647593883333333E-3</c:v>
                </c:pt>
                <c:pt idx="86">
                  <c:v>1.4605077216666672E-2</c:v>
                </c:pt>
                <c:pt idx="87">
                  <c:v>2.2025400166666671E-2</c:v>
                </c:pt>
                <c:pt idx="88">
                  <c:v>2.9534546366666668E-2</c:v>
                </c:pt>
                <c:pt idx="89">
                  <c:v>3.485056643333332E-2</c:v>
                </c:pt>
                <c:pt idx="90">
                  <c:v>3.6853426366666664E-2</c:v>
                </c:pt>
                <c:pt idx="91">
                  <c:v>3.6447090633333332E-2</c:v>
                </c:pt>
                <c:pt idx="92">
                  <c:v>3.4027498499999996E-2</c:v>
                </c:pt>
                <c:pt idx="93">
                  <c:v>3.1631690233333336E-2</c:v>
                </c:pt>
                <c:pt idx="94">
                  <c:v>2.9601974233333328E-2</c:v>
                </c:pt>
                <c:pt idx="95">
                  <c:v>2.6456168500000002E-2</c:v>
                </c:pt>
                <c:pt idx="96">
                  <c:v>2.5323249099999993E-2</c:v>
                </c:pt>
                <c:pt idx="97">
                  <c:v>2.4521383900000002E-2</c:v>
                </c:pt>
                <c:pt idx="98">
                  <c:v>2.3379651466666661E-2</c:v>
                </c:pt>
                <c:pt idx="99">
                  <c:v>2.2563738366666659E-2</c:v>
                </c:pt>
                <c:pt idx="100">
                  <c:v>2.3402810100000001E-2</c:v>
                </c:pt>
                <c:pt idx="101">
                  <c:v>2.4683844533333336E-2</c:v>
                </c:pt>
                <c:pt idx="102">
                  <c:v>2.4902960433333336E-2</c:v>
                </c:pt>
                <c:pt idx="103">
                  <c:v>2.5919873866666669E-2</c:v>
                </c:pt>
                <c:pt idx="104">
                  <c:v>2.6345721533333328E-2</c:v>
                </c:pt>
                <c:pt idx="105">
                  <c:v>2.5837037533333336E-2</c:v>
                </c:pt>
                <c:pt idx="106">
                  <c:v>2.4318697800000001E-2</c:v>
                </c:pt>
                <c:pt idx="107">
                  <c:v>2.2108550500000001E-2</c:v>
                </c:pt>
                <c:pt idx="108">
                  <c:v>1.8726043600000002E-2</c:v>
                </c:pt>
                <c:pt idx="109">
                  <c:v>1.4338781383333334E-2</c:v>
                </c:pt>
                <c:pt idx="110">
                  <c:v>9.6097030999999986E-3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17-4090-B433-C014E6DEBF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06694911"/>
        <c:axId val="1006715295"/>
      </c:barChart>
      <c:catAx>
        <c:axId val="10066949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06715295"/>
        <c:crosses val="autoZero"/>
        <c:auto val="1"/>
        <c:lblAlgn val="ctr"/>
        <c:lblOffset val="100"/>
        <c:noMultiLvlLbl val="0"/>
      </c:catAx>
      <c:valAx>
        <c:axId val="10067152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066949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Sheet1!$A$79</c:f>
              <c:strCache>
                <c:ptCount val="1"/>
                <c:pt idx="0">
                  <c:v>SKMH078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Sheet1!$B$79:$DR$79</c:f>
              <c:numCache>
                <c:formatCode>General</c:formatCode>
                <c:ptCount val="121"/>
                <c:pt idx="0">
                  <c:v>3.5132932896800003E-4</c:v>
                </c:pt>
                <c:pt idx="1">
                  <c:v>0</c:v>
                </c:pt>
                <c:pt idx="2">
                  <c:v>2.5583823172999997E-4</c:v>
                </c:pt>
                <c:pt idx="3">
                  <c:v>1.3847444509000001E-3</c:v>
                </c:pt>
                <c:pt idx="4">
                  <c:v>2.5961247429999996E-3</c:v>
                </c:pt>
                <c:pt idx="5">
                  <c:v>3.806589103999997E-3</c:v>
                </c:pt>
                <c:pt idx="6">
                  <c:v>5.171271324999999E-3</c:v>
                </c:pt>
                <c:pt idx="7">
                  <c:v>6.8905537569999998E-3</c:v>
                </c:pt>
                <c:pt idx="8">
                  <c:v>6.8204113189999985E-3</c:v>
                </c:pt>
                <c:pt idx="9">
                  <c:v>3.7878171400000001E-3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1.9650007392539999E-4</c:v>
                </c:pt>
                <c:pt idx="15">
                  <c:v>7.590399761000002E-3</c:v>
                </c:pt>
                <c:pt idx="16">
                  <c:v>1.3756065339999998E-2</c:v>
                </c:pt>
                <c:pt idx="17">
                  <c:v>1.4435156115E-2</c:v>
                </c:pt>
                <c:pt idx="18">
                  <c:v>9.5385447049999971E-3</c:v>
                </c:pt>
                <c:pt idx="19">
                  <c:v>6.8754581272999996E-4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5.0998476649999989E-3</c:v>
                </c:pt>
                <c:pt idx="27">
                  <c:v>1.1721554065000004E-2</c:v>
                </c:pt>
                <c:pt idx="28">
                  <c:v>1.660146262E-2</c:v>
                </c:pt>
                <c:pt idx="29">
                  <c:v>1.9151967069999994E-2</c:v>
                </c:pt>
                <c:pt idx="30">
                  <c:v>2.1210294469999991E-2</c:v>
                </c:pt>
                <c:pt idx="31">
                  <c:v>2.2820655919999999E-2</c:v>
                </c:pt>
                <c:pt idx="32">
                  <c:v>2.3268047829999996E-2</c:v>
                </c:pt>
                <c:pt idx="33">
                  <c:v>2.4449106639999999E-2</c:v>
                </c:pt>
                <c:pt idx="34">
                  <c:v>2.6083199780000014E-2</c:v>
                </c:pt>
                <c:pt idx="35">
                  <c:v>2.7821097469999993E-2</c:v>
                </c:pt>
                <c:pt idx="36">
                  <c:v>2.80943663E-2</c:v>
                </c:pt>
                <c:pt idx="37">
                  <c:v>2.6189022069999998E-2</c:v>
                </c:pt>
                <c:pt idx="38">
                  <c:v>2.3079122090000005E-2</c:v>
                </c:pt>
                <c:pt idx="39">
                  <c:v>1.9926392290000001E-2</c:v>
                </c:pt>
                <c:pt idx="40">
                  <c:v>1.6477263420000002E-2</c:v>
                </c:pt>
                <c:pt idx="41">
                  <c:v>1.3839707879999998E-2</c:v>
                </c:pt>
                <c:pt idx="42">
                  <c:v>1.2230064474999995E-2</c:v>
                </c:pt>
                <c:pt idx="43">
                  <c:v>1.4457276244999998E-2</c:v>
                </c:pt>
                <c:pt idx="44">
                  <c:v>2.1828860169999999E-2</c:v>
                </c:pt>
                <c:pt idx="45">
                  <c:v>3.1917554270000002E-2</c:v>
                </c:pt>
                <c:pt idx="46">
                  <c:v>4.0522201140000005E-2</c:v>
                </c:pt>
                <c:pt idx="47">
                  <c:v>4.4611477559999987E-2</c:v>
                </c:pt>
                <c:pt idx="48">
                  <c:v>4.433779069999999E-2</c:v>
                </c:pt>
                <c:pt idx="49">
                  <c:v>4.1573294980000002E-2</c:v>
                </c:pt>
                <c:pt idx="50">
                  <c:v>3.747767384000001E-2</c:v>
                </c:pt>
                <c:pt idx="51">
                  <c:v>3.4121913259999991E-2</c:v>
                </c:pt>
                <c:pt idx="52">
                  <c:v>3.2198776660000004E-2</c:v>
                </c:pt>
                <c:pt idx="53">
                  <c:v>3.0310955530000003E-2</c:v>
                </c:pt>
                <c:pt idx="54">
                  <c:v>2.649911688E-2</c:v>
                </c:pt>
                <c:pt idx="55">
                  <c:v>2.2026740589999993E-2</c:v>
                </c:pt>
                <c:pt idx="56">
                  <c:v>1.9939863479999997E-2</c:v>
                </c:pt>
                <c:pt idx="57">
                  <c:v>2.3327714049999993E-2</c:v>
                </c:pt>
                <c:pt idx="58">
                  <c:v>3.1014334870000004E-2</c:v>
                </c:pt>
                <c:pt idx="59">
                  <c:v>3.8494557580000005E-2</c:v>
                </c:pt>
                <c:pt idx="60">
                  <c:v>4.137255644E-2</c:v>
                </c:pt>
                <c:pt idx="61">
                  <c:v>4.1437231550000009E-2</c:v>
                </c:pt>
                <c:pt idx="62">
                  <c:v>4.1226345099999985E-2</c:v>
                </c:pt>
                <c:pt idx="63">
                  <c:v>4.1578694899999998E-2</c:v>
                </c:pt>
                <c:pt idx="64">
                  <c:v>4.0397066209999978E-2</c:v>
                </c:pt>
                <c:pt idx="65">
                  <c:v>3.7782049710000001E-2</c:v>
                </c:pt>
                <c:pt idx="66">
                  <c:v>3.8379826989999984E-2</c:v>
                </c:pt>
                <c:pt idx="67">
                  <c:v>4.6611384589999999E-2</c:v>
                </c:pt>
                <c:pt idx="68">
                  <c:v>5.9703796880000007E-2</c:v>
                </c:pt>
                <c:pt idx="69">
                  <c:v>6.776925507000002E-2</c:v>
                </c:pt>
                <c:pt idx="70">
                  <c:v>6.3291649509999978E-2</c:v>
                </c:pt>
                <c:pt idx="71">
                  <c:v>4.745943804000001E-2</c:v>
                </c:pt>
                <c:pt idx="72">
                  <c:v>2.9434687449999997E-2</c:v>
                </c:pt>
                <c:pt idx="73">
                  <c:v>1.7427175980000001E-2</c:v>
                </c:pt>
                <c:pt idx="74">
                  <c:v>1.4136607884999999E-2</c:v>
                </c:pt>
                <c:pt idx="75">
                  <c:v>1.5669505760000001E-2</c:v>
                </c:pt>
                <c:pt idx="76">
                  <c:v>1.7922440260000002E-2</c:v>
                </c:pt>
                <c:pt idx="77">
                  <c:v>1.9695164299999998E-2</c:v>
                </c:pt>
                <c:pt idx="78">
                  <c:v>2.2673466680000004E-2</c:v>
                </c:pt>
                <c:pt idx="79">
                  <c:v>2.6521508529999988E-2</c:v>
                </c:pt>
                <c:pt idx="80">
                  <c:v>2.725586508E-2</c:v>
                </c:pt>
                <c:pt idx="81">
                  <c:v>2.1507867920000007E-2</c:v>
                </c:pt>
                <c:pt idx="82">
                  <c:v>9.5280419400000076E-3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6.777291963000003E-3</c:v>
                </c:pt>
                <c:pt idx="89">
                  <c:v>1.6460134335000001E-2</c:v>
                </c:pt>
                <c:pt idx="90">
                  <c:v>2.393033177E-2</c:v>
                </c:pt>
                <c:pt idx="91">
                  <c:v>2.9457244200000003E-2</c:v>
                </c:pt>
                <c:pt idx="92">
                  <c:v>3.2150877599999995E-2</c:v>
                </c:pt>
                <c:pt idx="93">
                  <c:v>3.288441297000002E-2</c:v>
                </c:pt>
                <c:pt idx="94">
                  <c:v>3.2180535970000007E-2</c:v>
                </c:pt>
                <c:pt idx="95">
                  <c:v>3.0235655919999983E-2</c:v>
                </c:pt>
                <c:pt idx="96">
                  <c:v>2.9638144520000007E-2</c:v>
                </c:pt>
                <c:pt idx="97">
                  <c:v>2.9855141190000017E-2</c:v>
                </c:pt>
                <c:pt idx="98">
                  <c:v>3.0298278529999997E-2</c:v>
                </c:pt>
                <c:pt idx="99">
                  <c:v>3.0584949459999993E-2</c:v>
                </c:pt>
                <c:pt idx="100">
                  <c:v>3.0583222600000005E-2</c:v>
                </c:pt>
                <c:pt idx="101">
                  <c:v>3.0274839400000007E-2</c:v>
                </c:pt>
                <c:pt idx="102">
                  <c:v>3.0031558760000011E-2</c:v>
                </c:pt>
                <c:pt idx="103">
                  <c:v>3.0344318409999994E-2</c:v>
                </c:pt>
                <c:pt idx="104">
                  <c:v>2.9992289759999999E-2</c:v>
                </c:pt>
                <c:pt idx="105">
                  <c:v>2.899299038000001E-2</c:v>
                </c:pt>
                <c:pt idx="106">
                  <c:v>2.7226371869999998E-2</c:v>
                </c:pt>
                <c:pt idx="107">
                  <c:v>2.5212658990000008E-2</c:v>
                </c:pt>
                <c:pt idx="108">
                  <c:v>2.1823558859999991E-2</c:v>
                </c:pt>
                <c:pt idx="109">
                  <c:v>1.7676221890000003E-2</c:v>
                </c:pt>
                <c:pt idx="110">
                  <c:v>1.3367068729999996E-2</c:v>
                </c:pt>
                <c:pt idx="111">
                  <c:v>8.8760373739999992E-3</c:v>
                </c:pt>
                <c:pt idx="112">
                  <c:v>3.7123275830000003E-3</c:v>
                </c:pt>
                <c:pt idx="113">
                  <c:v>7.4664685168000002E-5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E5-409A-93EF-BFB38B4834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81267807"/>
        <c:axId val="981264063"/>
      </c:barChart>
      <c:catAx>
        <c:axId val="9812678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81264063"/>
        <c:crosses val="autoZero"/>
        <c:auto val="1"/>
        <c:lblAlgn val="ctr"/>
        <c:lblOffset val="100"/>
        <c:noMultiLvlLbl val="0"/>
      </c:catAx>
      <c:valAx>
        <c:axId val="9812640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812678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Sheet1!$A$31</c:f>
              <c:strCache>
                <c:ptCount val="1"/>
                <c:pt idx="0">
                  <c:v>SKMH030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Sheet1!$B$31:$DR$31</c:f>
              <c:numCache>
                <c:formatCode>General</c:formatCode>
                <c:ptCount val="121"/>
                <c:pt idx="0">
                  <c:v>9.2197575833333326E-5</c:v>
                </c:pt>
                <c:pt idx="1">
                  <c:v>4.0999398393333334E-4</c:v>
                </c:pt>
                <c:pt idx="2">
                  <c:v>3.2438926666666663E-3</c:v>
                </c:pt>
                <c:pt idx="3">
                  <c:v>7.0185783966666675E-3</c:v>
                </c:pt>
                <c:pt idx="4">
                  <c:v>9.5235574666666673E-3</c:v>
                </c:pt>
                <c:pt idx="5">
                  <c:v>1.1894087283333334E-2</c:v>
                </c:pt>
                <c:pt idx="6">
                  <c:v>1.4319280383333337E-2</c:v>
                </c:pt>
                <c:pt idx="7">
                  <c:v>1.4629619399999998E-2</c:v>
                </c:pt>
                <c:pt idx="8">
                  <c:v>1.0896766333333334E-2</c:v>
                </c:pt>
                <c:pt idx="9">
                  <c:v>3.6889503233333335E-3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8.2308177433333316E-4</c:v>
                </c:pt>
                <c:pt idx="15">
                  <c:v>5.1209081000000009E-3</c:v>
                </c:pt>
                <c:pt idx="16">
                  <c:v>7.4473546633333325E-3</c:v>
                </c:pt>
                <c:pt idx="17">
                  <c:v>6.6899702333333335E-3</c:v>
                </c:pt>
                <c:pt idx="18">
                  <c:v>3.985020636666667E-3</c:v>
                </c:pt>
                <c:pt idx="19">
                  <c:v>8.4136896600000004E-4</c:v>
                </c:pt>
                <c:pt idx="20">
                  <c:v>0</c:v>
                </c:pt>
                <c:pt idx="21">
                  <c:v>0</c:v>
                </c:pt>
                <c:pt idx="22">
                  <c:v>2.7611969799999999E-4</c:v>
                </c:pt>
                <c:pt idx="23">
                  <c:v>9.1643876569999982E-4</c:v>
                </c:pt>
                <c:pt idx="24">
                  <c:v>2.9167291713333341E-3</c:v>
                </c:pt>
                <c:pt idx="25">
                  <c:v>5.7581951866666646E-3</c:v>
                </c:pt>
                <c:pt idx="26">
                  <c:v>9.7772440499999998E-3</c:v>
                </c:pt>
                <c:pt idx="27">
                  <c:v>1.3736836750000004E-2</c:v>
                </c:pt>
                <c:pt idx="28">
                  <c:v>1.7551660100000002E-2</c:v>
                </c:pt>
                <c:pt idx="29">
                  <c:v>2.0706108866666659E-2</c:v>
                </c:pt>
                <c:pt idx="30">
                  <c:v>2.307080856666667E-2</c:v>
                </c:pt>
                <c:pt idx="31">
                  <c:v>2.5105663799999997E-2</c:v>
                </c:pt>
                <c:pt idx="32">
                  <c:v>2.7791630333333334E-2</c:v>
                </c:pt>
                <c:pt idx="33">
                  <c:v>3.3224655833333332E-2</c:v>
                </c:pt>
                <c:pt idx="34">
                  <c:v>4.0718135066666661E-2</c:v>
                </c:pt>
                <c:pt idx="35">
                  <c:v>4.9144364966666652E-2</c:v>
                </c:pt>
                <c:pt idx="36">
                  <c:v>5.5458553433333328E-2</c:v>
                </c:pt>
                <c:pt idx="37">
                  <c:v>5.7917036033333334E-2</c:v>
                </c:pt>
                <c:pt idx="38">
                  <c:v>5.6393770066666675E-2</c:v>
                </c:pt>
                <c:pt idx="39">
                  <c:v>5.2722211200000001E-2</c:v>
                </c:pt>
                <c:pt idx="40">
                  <c:v>4.743433263333334E-2</c:v>
                </c:pt>
                <c:pt idx="41">
                  <c:v>4.1533443066666655E-2</c:v>
                </c:pt>
                <c:pt idx="42">
                  <c:v>3.5409125633333337E-2</c:v>
                </c:pt>
                <c:pt idx="43">
                  <c:v>3.0866071133333336E-2</c:v>
                </c:pt>
                <c:pt idx="44">
                  <c:v>3.0597332333333335E-2</c:v>
                </c:pt>
                <c:pt idx="45">
                  <c:v>3.3933736233333338E-2</c:v>
                </c:pt>
                <c:pt idx="46">
                  <c:v>3.7605096766666665E-2</c:v>
                </c:pt>
                <c:pt idx="47">
                  <c:v>3.8723379066666667E-2</c:v>
                </c:pt>
                <c:pt idx="48">
                  <c:v>3.767675953333334E-2</c:v>
                </c:pt>
                <c:pt idx="49">
                  <c:v>3.603528423333334E-2</c:v>
                </c:pt>
                <c:pt idx="50">
                  <c:v>3.4179020033333327E-2</c:v>
                </c:pt>
                <c:pt idx="51">
                  <c:v>3.2262217499999996E-2</c:v>
                </c:pt>
                <c:pt idx="52">
                  <c:v>3.1425397100000002E-2</c:v>
                </c:pt>
                <c:pt idx="53">
                  <c:v>3.2773689666666675E-2</c:v>
                </c:pt>
                <c:pt idx="54">
                  <c:v>3.6543517899999996E-2</c:v>
                </c:pt>
                <c:pt idx="55">
                  <c:v>4.2628107099999993E-2</c:v>
                </c:pt>
                <c:pt idx="56">
                  <c:v>4.9209899500000008E-2</c:v>
                </c:pt>
                <c:pt idx="57">
                  <c:v>5.6881863633333342E-2</c:v>
                </c:pt>
                <c:pt idx="58">
                  <c:v>6.4610984299999993E-2</c:v>
                </c:pt>
                <c:pt idx="59">
                  <c:v>6.9306626833333315E-2</c:v>
                </c:pt>
                <c:pt idx="60">
                  <c:v>6.8220788866666673E-2</c:v>
                </c:pt>
                <c:pt idx="61">
                  <c:v>6.3703359366666656E-2</c:v>
                </c:pt>
                <c:pt idx="62">
                  <c:v>5.9008738966666668E-2</c:v>
                </c:pt>
                <c:pt idx="63">
                  <c:v>5.498985289999999E-2</c:v>
                </c:pt>
                <c:pt idx="64">
                  <c:v>4.9970230366666667E-2</c:v>
                </c:pt>
                <c:pt idx="65">
                  <c:v>4.3547395833333336E-2</c:v>
                </c:pt>
                <c:pt idx="66">
                  <c:v>4.0243049833333343E-2</c:v>
                </c:pt>
                <c:pt idx="67">
                  <c:v>4.4012332700000011E-2</c:v>
                </c:pt>
                <c:pt idx="68">
                  <c:v>5.2522415533333339E-2</c:v>
                </c:pt>
                <c:pt idx="69">
                  <c:v>5.6966208966666661E-2</c:v>
                </c:pt>
                <c:pt idx="70">
                  <c:v>5.1282389599999999E-2</c:v>
                </c:pt>
                <c:pt idx="71">
                  <c:v>3.6581742000000007E-2</c:v>
                </c:pt>
                <c:pt idx="72">
                  <c:v>2.0070605433333333E-2</c:v>
                </c:pt>
                <c:pt idx="73">
                  <c:v>7.9503162900000004E-3</c:v>
                </c:pt>
                <c:pt idx="74">
                  <c:v>2.4892722166666658E-3</c:v>
                </c:pt>
                <c:pt idx="75">
                  <c:v>2.2881651699999993E-3</c:v>
                </c:pt>
                <c:pt idx="76">
                  <c:v>5.6551716400000005E-3</c:v>
                </c:pt>
                <c:pt idx="77">
                  <c:v>1.1119638133333335E-2</c:v>
                </c:pt>
                <c:pt idx="78">
                  <c:v>1.7639373966666663E-2</c:v>
                </c:pt>
                <c:pt idx="79">
                  <c:v>2.3558801133333331E-2</c:v>
                </c:pt>
                <c:pt idx="80">
                  <c:v>2.6279965466666673E-2</c:v>
                </c:pt>
                <c:pt idx="81">
                  <c:v>2.4295604999999998E-2</c:v>
                </c:pt>
                <c:pt idx="82">
                  <c:v>1.8040852333333336E-2</c:v>
                </c:pt>
                <c:pt idx="83">
                  <c:v>1.0217136883333332E-2</c:v>
                </c:pt>
                <c:pt idx="84">
                  <c:v>4.1458601773333333E-3</c:v>
                </c:pt>
                <c:pt idx="85">
                  <c:v>3.1233853766666677E-3</c:v>
                </c:pt>
                <c:pt idx="86">
                  <c:v>6.7481175923333339E-3</c:v>
                </c:pt>
                <c:pt idx="87">
                  <c:v>1.4467768366666666E-2</c:v>
                </c:pt>
                <c:pt idx="88">
                  <c:v>2.3435209500000002E-2</c:v>
                </c:pt>
                <c:pt idx="89">
                  <c:v>3.1034180900000003E-2</c:v>
                </c:pt>
                <c:pt idx="90">
                  <c:v>3.571172126666667E-2</c:v>
                </c:pt>
                <c:pt idx="91">
                  <c:v>3.7822039666666668E-2</c:v>
                </c:pt>
                <c:pt idx="92">
                  <c:v>3.6890484933333335E-2</c:v>
                </c:pt>
                <c:pt idx="93">
                  <c:v>3.5033274566666675E-2</c:v>
                </c:pt>
                <c:pt idx="94">
                  <c:v>3.2863469433333334E-2</c:v>
                </c:pt>
                <c:pt idx="95">
                  <c:v>2.9173509933333331E-2</c:v>
                </c:pt>
                <c:pt idx="96">
                  <c:v>2.7554055866666666E-2</c:v>
                </c:pt>
                <c:pt idx="97">
                  <c:v>2.6574202633333332E-2</c:v>
                </c:pt>
                <c:pt idx="98">
                  <c:v>2.5507740533333333E-2</c:v>
                </c:pt>
                <c:pt idx="99">
                  <c:v>2.4806474733333337E-2</c:v>
                </c:pt>
                <c:pt idx="100">
                  <c:v>2.5487266500000001E-2</c:v>
                </c:pt>
                <c:pt idx="101">
                  <c:v>2.6324842233333329E-2</c:v>
                </c:pt>
                <c:pt idx="102">
                  <c:v>2.6005994566666669E-2</c:v>
                </c:pt>
                <c:pt idx="103">
                  <c:v>2.6296402033333329E-2</c:v>
                </c:pt>
                <c:pt idx="104">
                  <c:v>2.5914076166666657E-2</c:v>
                </c:pt>
                <c:pt idx="105">
                  <c:v>2.461043076666666E-2</c:v>
                </c:pt>
                <c:pt idx="106">
                  <c:v>2.2328149166666669E-2</c:v>
                </c:pt>
                <c:pt idx="107">
                  <c:v>1.940343956666667E-2</c:v>
                </c:pt>
                <c:pt idx="108">
                  <c:v>1.5376055533333332E-2</c:v>
                </c:pt>
                <c:pt idx="109">
                  <c:v>1.0469991233333333E-2</c:v>
                </c:pt>
                <c:pt idx="110">
                  <c:v>5.331519216666668E-3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EE-445F-A639-2134247D1B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06724447"/>
        <c:axId val="1006724863"/>
      </c:barChart>
      <c:catAx>
        <c:axId val="10067244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06724863"/>
        <c:crosses val="autoZero"/>
        <c:auto val="1"/>
        <c:lblAlgn val="ctr"/>
        <c:lblOffset val="100"/>
        <c:noMultiLvlLbl val="0"/>
      </c:catAx>
      <c:valAx>
        <c:axId val="10067248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067244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Sheet1!$A$78</c:f>
              <c:strCache>
                <c:ptCount val="1"/>
                <c:pt idx="0">
                  <c:v>SKMH077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Sheet1!$B$78:$DR$78</c:f>
              <c:numCache>
                <c:formatCode>General</c:formatCode>
                <c:ptCount val="121"/>
                <c:pt idx="0">
                  <c:v>4.0960552470000009E-4</c:v>
                </c:pt>
                <c:pt idx="1">
                  <c:v>1.8829809550000004E-4</c:v>
                </c:pt>
                <c:pt idx="2">
                  <c:v>2.1467625440000002E-4</c:v>
                </c:pt>
                <c:pt idx="3">
                  <c:v>1.2887139669999999E-4</c:v>
                </c:pt>
                <c:pt idx="4">
                  <c:v>6.2672519999999995E-5</c:v>
                </c:pt>
                <c:pt idx="5">
                  <c:v>1.2535508554E-4</c:v>
                </c:pt>
                <c:pt idx="6">
                  <c:v>9.0375514873500002E-4</c:v>
                </c:pt>
                <c:pt idx="7">
                  <c:v>3.2762275149999997E-3</c:v>
                </c:pt>
                <c:pt idx="8">
                  <c:v>5.4130429499999978E-3</c:v>
                </c:pt>
                <c:pt idx="9">
                  <c:v>5.4446169449999995E-3</c:v>
                </c:pt>
                <c:pt idx="10">
                  <c:v>2.5137985198999992E-3</c:v>
                </c:pt>
                <c:pt idx="11">
                  <c:v>2.0457462610000001E-5</c:v>
                </c:pt>
                <c:pt idx="12">
                  <c:v>0</c:v>
                </c:pt>
                <c:pt idx="13">
                  <c:v>0</c:v>
                </c:pt>
                <c:pt idx="14">
                  <c:v>1.0235659192E-4</c:v>
                </c:pt>
                <c:pt idx="15">
                  <c:v>5.1673085029999991E-3</c:v>
                </c:pt>
                <c:pt idx="16">
                  <c:v>9.6142079880000026E-3</c:v>
                </c:pt>
                <c:pt idx="17">
                  <c:v>9.9856725659999996E-3</c:v>
                </c:pt>
                <c:pt idx="18">
                  <c:v>6.5106641829999964E-3</c:v>
                </c:pt>
                <c:pt idx="19">
                  <c:v>7.0681996775999987E-4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1.8978121282000008E-3</c:v>
                </c:pt>
                <c:pt idx="27">
                  <c:v>5.9260651039999982E-3</c:v>
                </c:pt>
                <c:pt idx="28">
                  <c:v>8.8599367910000022E-3</c:v>
                </c:pt>
                <c:pt idx="29">
                  <c:v>1.0219236695000002E-2</c:v>
                </c:pt>
                <c:pt idx="30">
                  <c:v>1.1301454032000002E-2</c:v>
                </c:pt>
                <c:pt idx="31">
                  <c:v>1.2132062874000005E-2</c:v>
                </c:pt>
                <c:pt idx="32">
                  <c:v>1.1896559263000006E-2</c:v>
                </c:pt>
                <c:pt idx="33">
                  <c:v>1.1768950132000001E-2</c:v>
                </c:pt>
                <c:pt idx="34">
                  <c:v>1.1317852697000001E-2</c:v>
                </c:pt>
                <c:pt idx="35">
                  <c:v>1.0590884895999998E-2</c:v>
                </c:pt>
                <c:pt idx="36">
                  <c:v>8.8034761900000046E-3</c:v>
                </c:pt>
                <c:pt idx="37">
                  <c:v>5.8732982010000013E-3</c:v>
                </c:pt>
                <c:pt idx="38">
                  <c:v>2.2409600621999992E-3</c:v>
                </c:pt>
                <c:pt idx="39">
                  <c:v>1.4988522015E-4</c:v>
                </c:pt>
                <c:pt idx="40">
                  <c:v>1.1983255E-6</c:v>
                </c:pt>
                <c:pt idx="41">
                  <c:v>0</c:v>
                </c:pt>
                <c:pt idx="42">
                  <c:v>0</c:v>
                </c:pt>
                <c:pt idx="43">
                  <c:v>2.075800115600001E-3</c:v>
                </c:pt>
                <c:pt idx="44">
                  <c:v>9.654426615000003E-3</c:v>
                </c:pt>
                <c:pt idx="45">
                  <c:v>1.8835929210000005E-2</c:v>
                </c:pt>
                <c:pt idx="46">
                  <c:v>2.7052024999999993E-2</c:v>
                </c:pt>
                <c:pt idx="47">
                  <c:v>3.211292578000001E-2</c:v>
                </c:pt>
                <c:pt idx="48">
                  <c:v>3.3842738069999975E-2</c:v>
                </c:pt>
                <c:pt idx="49">
                  <c:v>3.3421661380000016E-2</c:v>
                </c:pt>
                <c:pt idx="50">
                  <c:v>3.1834353070000002E-2</c:v>
                </c:pt>
                <c:pt idx="51">
                  <c:v>3.1054268910000012E-2</c:v>
                </c:pt>
                <c:pt idx="52">
                  <c:v>3.1705277389999995E-2</c:v>
                </c:pt>
                <c:pt idx="53">
                  <c:v>3.2178848510000004E-2</c:v>
                </c:pt>
                <c:pt idx="54">
                  <c:v>3.0959982219999991E-2</c:v>
                </c:pt>
                <c:pt idx="55">
                  <c:v>2.8899363060000006E-2</c:v>
                </c:pt>
                <c:pt idx="56">
                  <c:v>2.8671757400000008E-2</c:v>
                </c:pt>
                <c:pt idx="57">
                  <c:v>3.1597002830000005E-2</c:v>
                </c:pt>
                <c:pt idx="58">
                  <c:v>3.6224873440000013E-2</c:v>
                </c:pt>
                <c:pt idx="59">
                  <c:v>4.0067851100000003E-2</c:v>
                </c:pt>
                <c:pt idx="60">
                  <c:v>4.0711781129999999E-2</c:v>
                </c:pt>
                <c:pt idx="61">
                  <c:v>3.9678723409999998E-2</c:v>
                </c:pt>
                <c:pt idx="62">
                  <c:v>3.767368974000003E-2</c:v>
                </c:pt>
                <c:pt idx="63">
                  <c:v>3.4864789050000018E-2</c:v>
                </c:pt>
                <c:pt idx="64">
                  <c:v>3.0838286889999997E-2</c:v>
                </c:pt>
                <c:pt idx="65">
                  <c:v>2.828712504999999E-2</c:v>
                </c:pt>
                <c:pt idx="66">
                  <c:v>3.1068288320000005E-2</c:v>
                </c:pt>
                <c:pt idx="67">
                  <c:v>4.0429765569999984E-2</c:v>
                </c:pt>
                <c:pt idx="68">
                  <c:v>5.1930099859999974E-2</c:v>
                </c:pt>
                <c:pt idx="69">
                  <c:v>5.8026056620000002E-2</c:v>
                </c:pt>
                <c:pt idx="70">
                  <c:v>5.5023510639999981E-2</c:v>
                </c:pt>
                <c:pt idx="71">
                  <c:v>4.5357630710000006E-2</c:v>
                </c:pt>
                <c:pt idx="72">
                  <c:v>3.4831547049999981E-2</c:v>
                </c:pt>
                <c:pt idx="73">
                  <c:v>2.6813577150000004E-2</c:v>
                </c:pt>
                <c:pt idx="74">
                  <c:v>2.1404599029999992E-2</c:v>
                </c:pt>
                <c:pt idx="75">
                  <c:v>1.6695905430000001E-2</c:v>
                </c:pt>
                <c:pt idx="76">
                  <c:v>1.2996579548000001E-2</c:v>
                </c:pt>
                <c:pt idx="77">
                  <c:v>1.2639543380000002E-2</c:v>
                </c:pt>
                <c:pt idx="78">
                  <c:v>1.7211891289999996E-2</c:v>
                </c:pt>
                <c:pt idx="79">
                  <c:v>2.3885041979999997E-2</c:v>
                </c:pt>
                <c:pt idx="80">
                  <c:v>2.6823270610000005E-2</c:v>
                </c:pt>
                <c:pt idx="81">
                  <c:v>2.2431068489999997E-2</c:v>
                </c:pt>
                <c:pt idx="82">
                  <c:v>1.1680323185000003E-2</c:v>
                </c:pt>
                <c:pt idx="83">
                  <c:v>7.2739342993999992E-5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6.7241969916999951E-4</c:v>
                </c:pt>
                <c:pt idx="89">
                  <c:v>6.5470751709999983E-3</c:v>
                </c:pt>
                <c:pt idx="90">
                  <c:v>1.2362869955000006E-2</c:v>
                </c:pt>
                <c:pt idx="91">
                  <c:v>1.7745032179999998E-2</c:v>
                </c:pt>
                <c:pt idx="92">
                  <c:v>2.1176243579999997E-2</c:v>
                </c:pt>
                <c:pt idx="93">
                  <c:v>2.2851732089999993E-2</c:v>
                </c:pt>
                <c:pt idx="94">
                  <c:v>2.3115073029999995E-2</c:v>
                </c:pt>
                <c:pt idx="95">
                  <c:v>2.2424107030000005E-2</c:v>
                </c:pt>
                <c:pt idx="96">
                  <c:v>2.2768746079999996E-2</c:v>
                </c:pt>
                <c:pt idx="97">
                  <c:v>2.3930038769999998E-2</c:v>
                </c:pt>
                <c:pt idx="98">
                  <c:v>2.5405452850000013E-2</c:v>
                </c:pt>
                <c:pt idx="99">
                  <c:v>2.6549838799999999E-2</c:v>
                </c:pt>
                <c:pt idx="100">
                  <c:v>2.7085914319999994E-2</c:v>
                </c:pt>
                <c:pt idx="101">
                  <c:v>2.7885218140000004E-2</c:v>
                </c:pt>
                <c:pt idx="102">
                  <c:v>2.8477041470000006E-2</c:v>
                </c:pt>
                <c:pt idx="103">
                  <c:v>2.9525404459999995E-2</c:v>
                </c:pt>
                <c:pt idx="104">
                  <c:v>3.00536031E-2</c:v>
                </c:pt>
                <c:pt idx="105">
                  <c:v>3.0152073580000001E-2</c:v>
                </c:pt>
                <c:pt idx="106">
                  <c:v>2.9656777460000016E-2</c:v>
                </c:pt>
                <c:pt idx="107">
                  <c:v>2.8825714320000011E-2</c:v>
                </c:pt>
                <c:pt idx="108">
                  <c:v>2.7033227409999996E-2</c:v>
                </c:pt>
                <c:pt idx="109">
                  <c:v>2.4519152294999985E-2</c:v>
                </c:pt>
                <c:pt idx="110">
                  <c:v>2.1808925480000008E-2</c:v>
                </c:pt>
                <c:pt idx="111">
                  <c:v>2.0408808723999992E-2</c:v>
                </c:pt>
                <c:pt idx="112">
                  <c:v>1.7160079655E-2</c:v>
                </c:pt>
                <c:pt idx="113">
                  <c:v>1.3898806650999997E-2</c:v>
                </c:pt>
                <c:pt idx="114">
                  <c:v>1.0254284997000001E-2</c:v>
                </c:pt>
                <c:pt idx="115">
                  <c:v>6.3073568492000012E-3</c:v>
                </c:pt>
                <c:pt idx="116">
                  <c:v>3.0368894179999993E-3</c:v>
                </c:pt>
                <c:pt idx="117">
                  <c:v>8.1637410784000009E-4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A5-4C14-859A-3F2A2A7DB1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73424655"/>
        <c:axId val="1273422575"/>
      </c:barChart>
      <c:catAx>
        <c:axId val="12734246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73422575"/>
        <c:crosses val="autoZero"/>
        <c:auto val="1"/>
        <c:lblAlgn val="ctr"/>
        <c:lblOffset val="100"/>
        <c:noMultiLvlLbl val="0"/>
      </c:catAx>
      <c:valAx>
        <c:axId val="12734225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734246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Sheet1!$A$33</c:f>
              <c:strCache>
                <c:ptCount val="1"/>
                <c:pt idx="0">
                  <c:v>SKMH032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Sheet1!$B$33:$DR$33</c:f>
              <c:numCache>
                <c:formatCode>General</c:formatCode>
                <c:ptCount val="121"/>
                <c:pt idx="0">
                  <c:v>6.6569677833333346E-3</c:v>
                </c:pt>
                <c:pt idx="1">
                  <c:v>4.7968361233333328E-3</c:v>
                </c:pt>
                <c:pt idx="2">
                  <c:v>5.2995028966666673E-3</c:v>
                </c:pt>
                <c:pt idx="3">
                  <c:v>4.3024850366666671E-3</c:v>
                </c:pt>
                <c:pt idx="4">
                  <c:v>3.8899563733333338E-3</c:v>
                </c:pt>
                <c:pt idx="5">
                  <c:v>4.9728927066666675E-3</c:v>
                </c:pt>
                <c:pt idx="6">
                  <c:v>7.3277143233333323E-3</c:v>
                </c:pt>
                <c:pt idx="7">
                  <c:v>9.3616281333333325E-3</c:v>
                </c:pt>
                <c:pt idx="8">
                  <c:v>8.4242818166666671E-3</c:v>
                </c:pt>
                <c:pt idx="9">
                  <c:v>3.990822943333334E-3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1.7280545400000001E-3</c:v>
                </c:pt>
                <c:pt idx="15">
                  <c:v>8.216715816666666E-3</c:v>
                </c:pt>
                <c:pt idx="16">
                  <c:v>1.3407642883333331E-2</c:v>
                </c:pt>
                <c:pt idx="17">
                  <c:v>1.386942155E-2</c:v>
                </c:pt>
                <c:pt idx="18">
                  <c:v>9.7524322066666683E-3</c:v>
                </c:pt>
                <c:pt idx="19">
                  <c:v>2.5054618550000001E-3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2.9875284333333329E-3</c:v>
                </c:pt>
                <c:pt idx="27">
                  <c:v>9.6815562666666671E-3</c:v>
                </c:pt>
                <c:pt idx="28">
                  <c:v>1.5417631416666666E-2</c:v>
                </c:pt>
                <c:pt idx="29">
                  <c:v>1.9556536700000005E-2</c:v>
                </c:pt>
                <c:pt idx="30">
                  <c:v>2.3009295933333333E-2</c:v>
                </c:pt>
                <c:pt idx="31">
                  <c:v>2.5204421633333328E-2</c:v>
                </c:pt>
                <c:pt idx="32">
                  <c:v>2.5267317900000006E-2</c:v>
                </c:pt>
                <c:pt idx="33">
                  <c:v>2.5660953233333336E-2</c:v>
                </c:pt>
                <c:pt idx="34">
                  <c:v>2.6458035966666668E-2</c:v>
                </c:pt>
                <c:pt idx="35">
                  <c:v>2.7591916300000002E-2</c:v>
                </c:pt>
                <c:pt idx="36">
                  <c:v>2.7135218400000001E-2</c:v>
                </c:pt>
                <c:pt idx="37">
                  <c:v>2.4194122300000002E-2</c:v>
                </c:pt>
                <c:pt idx="38">
                  <c:v>1.9645413433333335E-2</c:v>
                </c:pt>
                <c:pt idx="39">
                  <c:v>1.5492829583333336E-2</c:v>
                </c:pt>
                <c:pt idx="40">
                  <c:v>1.1611493083333332E-2</c:v>
                </c:pt>
                <c:pt idx="41">
                  <c:v>9.4986751500000001E-3</c:v>
                </c:pt>
                <c:pt idx="42">
                  <c:v>8.4715807200000017E-3</c:v>
                </c:pt>
                <c:pt idx="43">
                  <c:v>1.0583475199999996E-2</c:v>
                </c:pt>
                <c:pt idx="44">
                  <c:v>1.7044646833333336E-2</c:v>
                </c:pt>
                <c:pt idx="45">
                  <c:v>2.5731654633333337E-2</c:v>
                </c:pt>
                <c:pt idx="46">
                  <c:v>3.3012595766666666E-2</c:v>
                </c:pt>
                <c:pt idx="47">
                  <c:v>3.6508922433333341E-2</c:v>
                </c:pt>
                <c:pt idx="48">
                  <c:v>3.7499405533333328E-2</c:v>
                </c:pt>
                <c:pt idx="49">
                  <c:v>3.8227347033333331E-2</c:v>
                </c:pt>
                <c:pt idx="50">
                  <c:v>3.9261356966666668E-2</c:v>
                </c:pt>
                <c:pt idx="51">
                  <c:v>4.0851310700000011E-2</c:v>
                </c:pt>
                <c:pt idx="52">
                  <c:v>4.2196249433333333E-2</c:v>
                </c:pt>
                <c:pt idx="53">
                  <c:v>4.1531808866666665E-2</c:v>
                </c:pt>
                <c:pt idx="54">
                  <c:v>3.7779142266666677E-2</c:v>
                </c:pt>
                <c:pt idx="55">
                  <c:v>3.3300820166666668E-2</c:v>
                </c:pt>
                <c:pt idx="56">
                  <c:v>3.0897296399999996E-2</c:v>
                </c:pt>
                <c:pt idx="57">
                  <c:v>3.3634677933333329E-2</c:v>
                </c:pt>
                <c:pt idx="58">
                  <c:v>4.0228910233333338E-2</c:v>
                </c:pt>
                <c:pt idx="59">
                  <c:v>4.6849630066666675E-2</c:v>
                </c:pt>
                <c:pt idx="60">
                  <c:v>5.0077187433333344E-2</c:v>
                </c:pt>
                <c:pt idx="61">
                  <c:v>5.1787949300000004E-2</c:v>
                </c:pt>
                <c:pt idx="62">
                  <c:v>5.3579644033333339E-2</c:v>
                </c:pt>
                <c:pt idx="63">
                  <c:v>5.481076783333335E-2</c:v>
                </c:pt>
                <c:pt idx="64">
                  <c:v>5.2429808066666667E-2</c:v>
                </c:pt>
                <c:pt idx="65">
                  <c:v>4.6599669099999998E-2</c:v>
                </c:pt>
                <c:pt idx="66">
                  <c:v>4.3646853299999989E-2</c:v>
                </c:pt>
                <c:pt idx="67">
                  <c:v>4.9327717366666683E-2</c:v>
                </c:pt>
                <c:pt idx="68">
                  <c:v>6.0634067800000004E-2</c:v>
                </c:pt>
                <c:pt idx="69">
                  <c:v>6.6721338033333341E-2</c:v>
                </c:pt>
                <c:pt idx="70">
                  <c:v>5.9955405900000008E-2</c:v>
                </c:pt>
                <c:pt idx="71">
                  <c:v>4.2940316266666674E-2</c:v>
                </c:pt>
                <c:pt idx="72">
                  <c:v>2.6235794033333325E-2</c:v>
                </c:pt>
                <c:pt idx="73">
                  <c:v>1.7547045466666664E-2</c:v>
                </c:pt>
                <c:pt idx="74">
                  <c:v>1.7214167299999996E-2</c:v>
                </c:pt>
                <c:pt idx="75">
                  <c:v>2.0140949800000005E-2</c:v>
                </c:pt>
                <c:pt idx="76">
                  <c:v>2.3059961433333328E-2</c:v>
                </c:pt>
                <c:pt idx="77">
                  <c:v>2.5730890766666667E-2</c:v>
                </c:pt>
                <c:pt idx="78">
                  <c:v>2.9458662466666667E-2</c:v>
                </c:pt>
                <c:pt idx="79">
                  <c:v>3.2801934866666667E-2</c:v>
                </c:pt>
                <c:pt idx="80">
                  <c:v>3.1553347066666675E-2</c:v>
                </c:pt>
                <c:pt idx="81">
                  <c:v>2.3510816266666668E-2</c:v>
                </c:pt>
                <c:pt idx="82">
                  <c:v>1.0482070966666668E-2</c:v>
                </c:pt>
                <c:pt idx="83">
                  <c:v>3.2029782E-5</c:v>
                </c:pt>
                <c:pt idx="84">
                  <c:v>0</c:v>
                </c:pt>
                <c:pt idx="85">
                  <c:v>0</c:v>
                </c:pt>
                <c:pt idx="86">
                  <c:v>1.7622700999999999E-5</c:v>
                </c:pt>
                <c:pt idx="87">
                  <c:v>2.7631707766666664E-3</c:v>
                </c:pt>
                <c:pt idx="88">
                  <c:v>1.2069696399999998E-2</c:v>
                </c:pt>
                <c:pt idx="89">
                  <c:v>2.0214219700000001E-2</c:v>
                </c:pt>
                <c:pt idx="90">
                  <c:v>2.7118684033333326E-2</c:v>
                </c:pt>
                <c:pt idx="91">
                  <c:v>3.2848832266666676E-2</c:v>
                </c:pt>
                <c:pt idx="92">
                  <c:v>3.5863093866666661E-2</c:v>
                </c:pt>
                <c:pt idx="93">
                  <c:v>3.6663673866666663E-2</c:v>
                </c:pt>
                <c:pt idx="94">
                  <c:v>3.6051467666666663E-2</c:v>
                </c:pt>
                <c:pt idx="95">
                  <c:v>3.4288701233333337E-2</c:v>
                </c:pt>
                <c:pt idx="96">
                  <c:v>3.4492046566666663E-2</c:v>
                </c:pt>
                <c:pt idx="97">
                  <c:v>3.55761011E-2</c:v>
                </c:pt>
                <c:pt idx="98">
                  <c:v>3.6815235766666662E-2</c:v>
                </c:pt>
                <c:pt idx="99">
                  <c:v>3.7561768433333337E-2</c:v>
                </c:pt>
                <c:pt idx="100">
                  <c:v>3.7788673466666658E-2</c:v>
                </c:pt>
                <c:pt idx="101">
                  <c:v>3.7378661066666673E-2</c:v>
                </c:pt>
                <c:pt idx="102">
                  <c:v>3.6201556333333322E-2</c:v>
                </c:pt>
                <c:pt idx="103">
                  <c:v>3.5039019599999992E-2</c:v>
                </c:pt>
                <c:pt idx="104">
                  <c:v>3.2872190900000001E-2</c:v>
                </c:pt>
                <c:pt idx="105">
                  <c:v>2.9870702266666667E-2</c:v>
                </c:pt>
                <c:pt idx="106">
                  <c:v>2.6048808900000001E-2</c:v>
                </c:pt>
                <c:pt idx="107">
                  <c:v>2.2213973700000007E-2</c:v>
                </c:pt>
                <c:pt idx="108">
                  <c:v>1.7220440299999997E-2</c:v>
                </c:pt>
                <c:pt idx="109">
                  <c:v>1.185456666666667E-2</c:v>
                </c:pt>
                <c:pt idx="110">
                  <c:v>6.6958782000000007E-3</c:v>
                </c:pt>
                <c:pt idx="111">
                  <c:v>1.2875600833333334E-4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82-4CCB-95FC-96CCCC9D9F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06704479"/>
        <c:axId val="1006704895"/>
      </c:barChart>
      <c:catAx>
        <c:axId val="10067044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06704895"/>
        <c:crosses val="autoZero"/>
        <c:auto val="1"/>
        <c:lblAlgn val="ctr"/>
        <c:lblOffset val="100"/>
        <c:noMultiLvlLbl val="0"/>
      </c:catAx>
      <c:valAx>
        <c:axId val="10067048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067044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Sheet1!$A$81</c:f>
              <c:strCache>
                <c:ptCount val="1"/>
                <c:pt idx="0">
                  <c:v>SKMH080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Sheet1!$B$81:$DR$81</c:f>
              <c:numCache>
                <c:formatCode>General</c:formatCode>
                <c:ptCount val="121"/>
                <c:pt idx="0">
                  <c:v>1.5628779004600002E-3</c:v>
                </c:pt>
                <c:pt idx="1">
                  <c:v>5.4308105717999983E-4</c:v>
                </c:pt>
                <c:pt idx="2">
                  <c:v>9.9730498949000021E-4</c:v>
                </c:pt>
                <c:pt idx="3">
                  <c:v>1.2183538403899997E-3</c:v>
                </c:pt>
                <c:pt idx="4">
                  <c:v>1.7732293106999999E-3</c:v>
                </c:pt>
                <c:pt idx="5">
                  <c:v>2.7509255759999994E-3</c:v>
                </c:pt>
                <c:pt idx="6">
                  <c:v>4.3653660780000013E-3</c:v>
                </c:pt>
                <c:pt idx="7">
                  <c:v>6.5542438440000005E-3</c:v>
                </c:pt>
                <c:pt idx="8">
                  <c:v>6.9441418809999978E-3</c:v>
                </c:pt>
                <c:pt idx="9">
                  <c:v>4.2394896089999997E-3</c:v>
                </c:pt>
                <c:pt idx="10">
                  <c:v>1.5966611559999998E-5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6.6206622149999977E-4</c:v>
                </c:pt>
                <c:pt idx="15">
                  <c:v>7.6050895040000012E-3</c:v>
                </c:pt>
                <c:pt idx="16">
                  <c:v>1.3406926235000003E-2</c:v>
                </c:pt>
                <c:pt idx="17">
                  <c:v>1.4121544725000001E-2</c:v>
                </c:pt>
                <c:pt idx="18">
                  <c:v>9.6861328650000023E-3</c:v>
                </c:pt>
                <c:pt idx="19">
                  <c:v>1.5564384006000005E-3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3.9778784950000009E-3</c:v>
                </c:pt>
                <c:pt idx="27">
                  <c:v>1.0446671419999996E-2</c:v>
                </c:pt>
                <c:pt idx="28">
                  <c:v>1.547120086999999E-2</c:v>
                </c:pt>
                <c:pt idx="29">
                  <c:v>1.8493962799999996E-2</c:v>
                </c:pt>
                <c:pt idx="30">
                  <c:v>2.1150620329999995E-2</c:v>
                </c:pt>
                <c:pt idx="31">
                  <c:v>2.3323858960000009E-2</c:v>
                </c:pt>
                <c:pt idx="32">
                  <c:v>2.4121482120000003E-2</c:v>
                </c:pt>
                <c:pt idx="33">
                  <c:v>2.5329137290000015E-2</c:v>
                </c:pt>
                <c:pt idx="34">
                  <c:v>2.6652161039999994E-2</c:v>
                </c:pt>
                <c:pt idx="35">
                  <c:v>2.7860721950000011E-2</c:v>
                </c:pt>
                <c:pt idx="36">
                  <c:v>2.7412611980000001E-2</c:v>
                </c:pt>
                <c:pt idx="37">
                  <c:v>2.4626562260000009E-2</c:v>
                </c:pt>
                <c:pt idx="38">
                  <c:v>2.0439096349999998E-2</c:v>
                </c:pt>
                <c:pt idx="39">
                  <c:v>1.6438780320000002E-2</c:v>
                </c:pt>
                <c:pt idx="40">
                  <c:v>1.2688029549999995E-2</c:v>
                </c:pt>
                <c:pt idx="41">
                  <c:v>1.0296609584999998E-2</c:v>
                </c:pt>
                <c:pt idx="42">
                  <c:v>8.9508337650000026E-3</c:v>
                </c:pt>
                <c:pt idx="43">
                  <c:v>1.1007466429999996E-2</c:v>
                </c:pt>
                <c:pt idx="44">
                  <c:v>1.7725836700000001E-2</c:v>
                </c:pt>
                <c:pt idx="45">
                  <c:v>2.7097972769999992E-2</c:v>
                </c:pt>
                <c:pt idx="46">
                  <c:v>3.5308791560000004E-2</c:v>
                </c:pt>
                <c:pt idx="47">
                  <c:v>3.9505822699999985E-2</c:v>
                </c:pt>
                <c:pt idx="48">
                  <c:v>3.9977616920000007E-2</c:v>
                </c:pt>
                <c:pt idx="49">
                  <c:v>3.863270449000001E-2</c:v>
                </c:pt>
                <c:pt idx="50">
                  <c:v>3.6519717579999993E-2</c:v>
                </c:pt>
                <c:pt idx="51">
                  <c:v>3.5216222089999999E-2</c:v>
                </c:pt>
                <c:pt idx="52">
                  <c:v>3.4969159170000007E-2</c:v>
                </c:pt>
                <c:pt idx="53">
                  <c:v>3.417945104000001E-2</c:v>
                </c:pt>
                <c:pt idx="54">
                  <c:v>3.1027239069999983E-2</c:v>
                </c:pt>
                <c:pt idx="55">
                  <c:v>2.6793131690000013E-2</c:v>
                </c:pt>
                <c:pt idx="56">
                  <c:v>2.4461681880000006E-2</c:v>
                </c:pt>
                <c:pt idx="57">
                  <c:v>2.7092213569999992E-2</c:v>
                </c:pt>
                <c:pt idx="58">
                  <c:v>3.3770437710000011E-2</c:v>
                </c:pt>
                <c:pt idx="59">
                  <c:v>4.054184106E-2</c:v>
                </c:pt>
                <c:pt idx="60">
                  <c:v>4.3319402489999999E-2</c:v>
                </c:pt>
                <c:pt idx="61">
                  <c:v>4.3710543929999998E-2</c:v>
                </c:pt>
                <c:pt idx="62">
                  <c:v>4.3773552450000003E-2</c:v>
                </c:pt>
                <c:pt idx="63">
                  <c:v>4.4031442140000009E-2</c:v>
                </c:pt>
                <c:pt idx="64">
                  <c:v>4.243442099000002E-2</c:v>
                </c:pt>
                <c:pt idx="65">
                  <c:v>3.9306871730000012E-2</c:v>
                </c:pt>
                <c:pt idx="66">
                  <c:v>3.9411413030000002E-2</c:v>
                </c:pt>
                <c:pt idx="67">
                  <c:v>4.7028743399999989E-2</c:v>
                </c:pt>
                <c:pt idx="68">
                  <c:v>5.9249407880000007E-2</c:v>
                </c:pt>
                <c:pt idx="69">
                  <c:v>6.639418481000002E-2</c:v>
                </c:pt>
                <c:pt idx="70">
                  <c:v>6.1470195500000019E-2</c:v>
                </c:pt>
                <c:pt idx="71">
                  <c:v>4.6114729499999986E-2</c:v>
                </c:pt>
                <c:pt idx="72">
                  <c:v>2.9306311410000004E-2</c:v>
                </c:pt>
                <c:pt idx="73">
                  <c:v>1.8523852370000007E-2</c:v>
                </c:pt>
                <c:pt idx="74">
                  <c:v>1.5767287889999999E-2</c:v>
                </c:pt>
                <c:pt idx="75">
                  <c:v>1.720329521E-2</c:v>
                </c:pt>
                <c:pt idx="76">
                  <c:v>1.9333490540000001E-2</c:v>
                </c:pt>
                <c:pt idx="77">
                  <c:v>2.1383103400000002E-2</c:v>
                </c:pt>
                <c:pt idx="78">
                  <c:v>2.4764107900000006E-2</c:v>
                </c:pt>
                <c:pt idx="79">
                  <c:v>2.8603957010000004E-2</c:v>
                </c:pt>
                <c:pt idx="80">
                  <c:v>2.8745789070000007E-2</c:v>
                </c:pt>
                <c:pt idx="81">
                  <c:v>2.2220958499999988E-2</c:v>
                </c:pt>
                <c:pt idx="82">
                  <c:v>9.8370508899999938E-3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1.3110075E-4</c:v>
                </c:pt>
                <c:pt idx="88">
                  <c:v>5.8942496479999973E-3</c:v>
                </c:pt>
                <c:pt idx="89">
                  <c:v>1.4845811509999999E-2</c:v>
                </c:pt>
                <c:pt idx="90">
                  <c:v>2.2240194139999999E-2</c:v>
                </c:pt>
                <c:pt idx="91">
                  <c:v>2.8294032539999993E-2</c:v>
                </c:pt>
                <c:pt idx="92">
                  <c:v>3.1778345269999987E-2</c:v>
                </c:pt>
                <c:pt idx="93">
                  <c:v>3.3183769269999996E-2</c:v>
                </c:pt>
                <c:pt idx="94">
                  <c:v>3.2969265230000003E-2</c:v>
                </c:pt>
                <c:pt idx="95">
                  <c:v>3.1265484140000008E-2</c:v>
                </c:pt>
                <c:pt idx="96">
                  <c:v>3.0643111090000005E-2</c:v>
                </c:pt>
                <c:pt idx="97">
                  <c:v>3.0597001550000013E-2</c:v>
                </c:pt>
                <c:pt idx="98">
                  <c:v>3.0669792160000004E-2</c:v>
                </c:pt>
                <c:pt idx="99">
                  <c:v>3.0531582599999999E-2</c:v>
                </c:pt>
                <c:pt idx="100">
                  <c:v>3.0118280500000004E-2</c:v>
                </c:pt>
                <c:pt idx="101">
                  <c:v>2.9486406909999992E-2</c:v>
                </c:pt>
                <c:pt idx="102">
                  <c:v>2.890646048999999E-2</c:v>
                </c:pt>
                <c:pt idx="103">
                  <c:v>2.8907080739999994E-2</c:v>
                </c:pt>
                <c:pt idx="104">
                  <c:v>2.8296668179999984E-2</c:v>
                </c:pt>
                <c:pt idx="105">
                  <c:v>2.7104393850000009E-2</c:v>
                </c:pt>
                <c:pt idx="106">
                  <c:v>2.5216485709999997E-2</c:v>
                </c:pt>
                <c:pt idx="107">
                  <c:v>2.3152611830000006E-2</c:v>
                </c:pt>
                <c:pt idx="108">
                  <c:v>1.9817584019999997E-2</c:v>
                </c:pt>
                <c:pt idx="109">
                  <c:v>1.5796499710000009E-2</c:v>
                </c:pt>
                <c:pt idx="110">
                  <c:v>1.1643556710000001E-2</c:v>
                </c:pt>
                <c:pt idx="111">
                  <c:v>7.2532753509E-3</c:v>
                </c:pt>
                <c:pt idx="112">
                  <c:v>2.8319462293900006E-3</c:v>
                </c:pt>
                <c:pt idx="113">
                  <c:v>2.6509630130000002E-4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BF-49C3-8044-B691C3CEBD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72618863"/>
        <c:axId val="1272618447"/>
      </c:barChart>
      <c:catAx>
        <c:axId val="12726188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72618447"/>
        <c:crosses val="autoZero"/>
        <c:auto val="1"/>
        <c:lblAlgn val="ctr"/>
        <c:lblOffset val="100"/>
        <c:noMultiLvlLbl val="0"/>
      </c:catAx>
      <c:valAx>
        <c:axId val="12726184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726188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Sheet1!$A$13</c:f>
              <c:strCache>
                <c:ptCount val="1"/>
                <c:pt idx="0">
                  <c:v>SKMH012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Sheet1!$B$13:$DR$13</c:f>
              <c:numCache>
                <c:formatCode>General</c:formatCode>
                <c:ptCount val="121"/>
                <c:pt idx="0">
                  <c:v>2.9249206643333333E-3</c:v>
                </c:pt>
                <c:pt idx="1">
                  <c:v>2.2699318106666664E-3</c:v>
                </c:pt>
                <c:pt idx="2">
                  <c:v>3.5934854433333336E-3</c:v>
                </c:pt>
                <c:pt idx="3">
                  <c:v>4.4771426199999992E-3</c:v>
                </c:pt>
                <c:pt idx="4">
                  <c:v>5.1888701699999984E-3</c:v>
                </c:pt>
                <c:pt idx="5">
                  <c:v>6.9632019066666667E-3</c:v>
                </c:pt>
                <c:pt idx="6">
                  <c:v>9.9450261833333355E-3</c:v>
                </c:pt>
                <c:pt idx="7">
                  <c:v>1.2139570083333334E-2</c:v>
                </c:pt>
                <c:pt idx="8">
                  <c:v>1.0884915189999999E-2</c:v>
                </c:pt>
                <c:pt idx="9">
                  <c:v>5.6388042733333333E-3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1.1261807881666668E-3</c:v>
                </c:pt>
                <c:pt idx="15">
                  <c:v>5.7755015999999991E-3</c:v>
                </c:pt>
                <c:pt idx="16">
                  <c:v>8.7468082499999964E-3</c:v>
                </c:pt>
                <c:pt idx="17">
                  <c:v>7.9105856233333324E-3</c:v>
                </c:pt>
                <c:pt idx="18">
                  <c:v>4.3613951466666672E-3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2.2302593E-5</c:v>
                </c:pt>
                <c:pt idx="25">
                  <c:v>1.2061459003333331E-3</c:v>
                </c:pt>
                <c:pt idx="26">
                  <c:v>6.2944876633333332E-3</c:v>
                </c:pt>
                <c:pt idx="27">
                  <c:v>1.0933415233333334E-2</c:v>
                </c:pt>
                <c:pt idx="28">
                  <c:v>1.5185705649999999E-2</c:v>
                </c:pt>
                <c:pt idx="29">
                  <c:v>1.8854645E-2</c:v>
                </c:pt>
                <c:pt idx="30">
                  <c:v>2.2143698566666665E-2</c:v>
                </c:pt>
                <c:pt idx="31">
                  <c:v>2.4950678033333337E-2</c:v>
                </c:pt>
                <c:pt idx="32">
                  <c:v>2.7286596933333337E-2</c:v>
                </c:pt>
                <c:pt idx="33">
                  <c:v>3.1460263000000002E-2</c:v>
                </c:pt>
                <c:pt idx="34">
                  <c:v>3.7180137966666665E-2</c:v>
                </c:pt>
                <c:pt idx="35">
                  <c:v>4.3548616299999995E-2</c:v>
                </c:pt>
                <c:pt idx="36">
                  <c:v>4.7671560266666684E-2</c:v>
                </c:pt>
                <c:pt idx="37">
                  <c:v>4.7925836466666663E-2</c:v>
                </c:pt>
                <c:pt idx="38">
                  <c:v>4.4390867233333332E-2</c:v>
                </c:pt>
                <c:pt idx="39">
                  <c:v>3.9354283366666666E-2</c:v>
                </c:pt>
                <c:pt idx="40">
                  <c:v>3.3617010233333328E-2</c:v>
                </c:pt>
                <c:pt idx="41">
                  <c:v>2.8636206966666664E-2</c:v>
                </c:pt>
                <c:pt idx="42">
                  <c:v>2.4487907433333334E-2</c:v>
                </c:pt>
                <c:pt idx="43">
                  <c:v>2.2723903633333334E-2</c:v>
                </c:pt>
                <c:pt idx="44">
                  <c:v>2.504267843333334E-2</c:v>
                </c:pt>
                <c:pt idx="45">
                  <c:v>2.9870802600000006E-2</c:v>
                </c:pt>
                <c:pt idx="46">
                  <c:v>3.3724121266666671E-2</c:v>
                </c:pt>
                <c:pt idx="47">
                  <c:v>3.4280321800000006E-2</c:v>
                </c:pt>
                <c:pt idx="48">
                  <c:v>3.2939490200000004E-2</c:v>
                </c:pt>
                <c:pt idx="49">
                  <c:v>3.229794813333333E-2</c:v>
                </c:pt>
                <c:pt idx="50">
                  <c:v>3.2929394433333335E-2</c:v>
                </c:pt>
                <c:pt idx="51">
                  <c:v>3.4479722566666662E-2</c:v>
                </c:pt>
                <c:pt idx="52">
                  <c:v>3.5875845299999987E-2</c:v>
                </c:pt>
                <c:pt idx="53">
                  <c:v>3.5987233433333328E-2</c:v>
                </c:pt>
                <c:pt idx="54">
                  <c:v>3.4759782166666663E-2</c:v>
                </c:pt>
                <c:pt idx="55">
                  <c:v>3.4634691966666672E-2</c:v>
                </c:pt>
                <c:pt idx="56">
                  <c:v>3.7088547766666674E-2</c:v>
                </c:pt>
                <c:pt idx="57">
                  <c:v>4.3795836133333342E-2</c:v>
                </c:pt>
                <c:pt idx="58">
                  <c:v>5.2798753233333322E-2</c:v>
                </c:pt>
                <c:pt idx="59">
                  <c:v>5.9699849299999989E-2</c:v>
                </c:pt>
                <c:pt idx="60">
                  <c:v>6.1537621100000009E-2</c:v>
                </c:pt>
                <c:pt idx="61">
                  <c:v>6.0523897266666668E-2</c:v>
                </c:pt>
                <c:pt idx="62">
                  <c:v>5.9299449200000007E-2</c:v>
                </c:pt>
                <c:pt idx="63">
                  <c:v>5.7769699099999981E-2</c:v>
                </c:pt>
                <c:pt idx="64">
                  <c:v>5.3311160166666677E-2</c:v>
                </c:pt>
                <c:pt idx="65">
                  <c:v>4.6271771366666666E-2</c:v>
                </c:pt>
                <c:pt idx="66">
                  <c:v>4.2747270766666672E-2</c:v>
                </c:pt>
                <c:pt idx="67">
                  <c:v>4.757613853333334E-2</c:v>
                </c:pt>
                <c:pt idx="68">
                  <c:v>5.7419094400000002E-2</c:v>
                </c:pt>
                <c:pt idx="69">
                  <c:v>6.1931630499999994E-2</c:v>
                </c:pt>
                <c:pt idx="70">
                  <c:v>5.4716099266666679E-2</c:v>
                </c:pt>
                <c:pt idx="71">
                  <c:v>3.8341951999999999E-2</c:v>
                </c:pt>
                <c:pt idx="72">
                  <c:v>2.1791717466666662E-2</c:v>
                </c:pt>
                <c:pt idx="73">
                  <c:v>1.1567272033333333E-2</c:v>
                </c:pt>
                <c:pt idx="74">
                  <c:v>8.5436029600000005E-3</c:v>
                </c:pt>
                <c:pt idx="75">
                  <c:v>9.6696707966666649E-3</c:v>
                </c:pt>
                <c:pt idx="76">
                  <c:v>1.2923466016666668E-2</c:v>
                </c:pt>
                <c:pt idx="77">
                  <c:v>1.7633704833333336E-2</c:v>
                </c:pt>
                <c:pt idx="78">
                  <c:v>2.40929421E-2</c:v>
                </c:pt>
                <c:pt idx="79">
                  <c:v>3.0620548566666669E-2</c:v>
                </c:pt>
                <c:pt idx="80">
                  <c:v>3.3248830833333326E-2</c:v>
                </c:pt>
                <c:pt idx="81">
                  <c:v>2.9105237200000002E-2</c:v>
                </c:pt>
                <c:pt idx="82">
                  <c:v>1.8561380866666661E-2</c:v>
                </c:pt>
                <c:pt idx="83">
                  <c:v>5.7847282700000001E-3</c:v>
                </c:pt>
                <c:pt idx="84">
                  <c:v>1.2583442333333333E-4</c:v>
                </c:pt>
                <c:pt idx="85">
                  <c:v>1.6069241333333334E-5</c:v>
                </c:pt>
                <c:pt idx="86">
                  <c:v>6.5741210433333333E-4</c:v>
                </c:pt>
                <c:pt idx="87">
                  <c:v>7.0714136266666642E-3</c:v>
                </c:pt>
                <c:pt idx="88">
                  <c:v>1.8136581483333327E-2</c:v>
                </c:pt>
                <c:pt idx="89">
                  <c:v>2.7921272233333343E-2</c:v>
                </c:pt>
                <c:pt idx="90">
                  <c:v>3.4908462133333332E-2</c:v>
                </c:pt>
                <c:pt idx="91">
                  <c:v>3.9241811499999994E-2</c:v>
                </c:pt>
                <c:pt idx="92">
                  <c:v>3.9692842600000014E-2</c:v>
                </c:pt>
                <c:pt idx="93">
                  <c:v>3.8074602300000003E-2</c:v>
                </c:pt>
                <c:pt idx="94">
                  <c:v>3.5366540733333326E-2</c:v>
                </c:pt>
                <c:pt idx="95">
                  <c:v>3.13307424E-2</c:v>
                </c:pt>
                <c:pt idx="96">
                  <c:v>2.9612117466666667E-2</c:v>
                </c:pt>
                <c:pt idx="97">
                  <c:v>2.9168680766666663E-2</c:v>
                </c:pt>
                <c:pt idx="98">
                  <c:v>2.9377051466666668E-2</c:v>
                </c:pt>
                <c:pt idx="99">
                  <c:v>3.0072336199999994E-2</c:v>
                </c:pt>
                <c:pt idx="100">
                  <c:v>3.1554460966666663E-2</c:v>
                </c:pt>
                <c:pt idx="101">
                  <c:v>3.2606866499999991E-2</c:v>
                </c:pt>
                <c:pt idx="102">
                  <c:v>3.2874754666666672E-2</c:v>
                </c:pt>
                <c:pt idx="103">
                  <c:v>3.3198430399999999E-2</c:v>
                </c:pt>
                <c:pt idx="104">
                  <c:v>3.2379244233333333E-2</c:v>
                </c:pt>
                <c:pt idx="105">
                  <c:v>3.0389110733333335E-2</c:v>
                </c:pt>
                <c:pt idx="106">
                  <c:v>2.7169735200000003E-2</c:v>
                </c:pt>
                <c:pt idx="107">
                  <c:v>2.3268437033333329E-2</c:v>
                </c:pt>
                <c:pt idx="108">
                  <c:v>1.7968496483333329E-2</c:v>
                </c:pt>
                <c:pt idx="109">
                  <c:v>1.17909954E-2</c:v>
                </c:pt>
                <c:pt idx="110">
                  <c:v>5.4296960366666674E-3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85-4702-B13F-B4693012C3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85227359"/>
        <c:axId val="985240671"/>
      </c:barChart>
      <c:catAx>
        <c:axId val="9852273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85240671"/>
        <c:crosses val="autoZero"/>
        <c:auto val="1"/>
        <c:lblAlgn val="ctr"/>
        <c:lblOffset val="100"/>
        <c:noMultiLvlLbl val="0"/>
      </c:catAx>
      <c:valAx>
        <c:axId val="9852406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852273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Sheet1!$A$14</c:f>
              <c:strCache>
                <c:ptCount val="1"/>
                <c:pt idx="0">
                  <c:v>SKMH013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Sheet1!$B$14:$DR$14</c:f>
              <c:numCache>
                <c:formatCode>General</c:formatCode>
                <c:ptCount val="121"/>
                <c:pt idx="0">
                  <c:v>1.2394734666666668E-4</c:v>
                </c:pt>
                <c:pt idx="1">
                  <c:v>7.6414482633333327E-4</c:v>
                </c:pt>
                <c:pt idx="2">
                  <c:v>6.8263959899999994E-3</c:v>
                </c:pt>
                <c:pt idx="3">
                  <c:v>1.4584870283333334E-2</c:v>
                </c:pt>
                <c:pt idx="4">
                  <c:v>1.7591414809999994E-2</c:v>
                </c:pt>
                <c:pt idx="5">
                  <c:v>1.7645561786666666E-2</c:v>
                </c:pt>
                <c:pt idx="6">
                  <c:v>1.6388189566666669E-2</c:v>
                </c:pt>
                <c:pt idx="7">
                  <c:v>1.3925563116666666E-2</c:v>
                </c:pt>
                <c:pt idx="8">
                  <c:v>9.2973852666666679E-3</c:v>
                </c:pt>
                <c:pt idx="9">
                  <c:v>3.3112537433333338E-3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1.3282216920000001E-3</c:v>
                </c:pt>
                <c:pt idx="14">
                  <c:v>6.527707313333333E-3</c:v>
                </c:pt>
                <c:pt idx="15">
                  <c:v>9.7152161966666643E-3</c:v>
                </c:pt>
                <c:pt idx="16">
                  <c:v>8.9747363333333354E-3</c:v>
                </c:pt>
                <c:pt idx="17">
                  <c:v>4.9091416266666679E-3</c:v>
                </c:pt>
                <c:pt idx="18">
                  <c:v>8.6083365833333346E-4</c:v>
                </c:pt>
                <c:pt idx="19">
                  <c:v>0</c:v>
                </c:pt>
                <c:pt idx="20">
                  <c:v>0</c:v>
                </c:pt>
                <c:pt idx="21">
                  <c:v>6.5551510266666671E-5</c:v>
                </c:pt>
                <c:pt idx="22">
                  <c:v>4.0127401666666656E-3</c:v>
                </c:pt>
                <c:pt idx="23">
                  <c:v>9.1951890933333318E-3</c:v>
                </c:pt>
                <c:pt idx="24">
                  <c:v>1.5222572483333334E-2</c:v>
                </c:pt>
                <c:pt idx="25">
                  <c:v>1.9405433473666668E-2</c:v>
                </c:pt>
                <c:pt idx="26">
                  <c:v>2.2899268866666669E-2</c:v>
                </c:pt>
                <c:pt idx="27">
                  <c:v>2.4541673200000003E-2</c:v>
                </c:pt>
                <c:pt idx="28">
                  <c:v>2.5992349500000001E-2</c:v>
                </c:pt>
                <c:pt idx="29">
                  <c:v>2.7606710933333334E-2</c:v>
                </c:pt>
                <c:pt idx="30">
                  <c:v>2.9481475866666662E-2</c:v>
                </c:pt>
                <c:pt idx="31">
                  <c:v>3.1805356900000005E-2</c:v>
                </c:pt>
                <c:pt idx="32">
                  <c:v>3.5745383966666669E-2</c:v>
                </c:pt>
                <c:pt idx="33">
                  <c:v>4.246523449999999E-2</c:v>
                </c:pt>
                <c:pt idx="34">
                  <c:v>5.1405572100000005E-2</c:v>
                </c:pt>
                <c:pt idx="35">
                  <c:v>6.1234629333333339E-2</c:v>
                </c:pt>
                <c:pt idx="36">
                  <c:v>6.9329508466666662E-2</c:v>
                </c:pt>
                <c:pt idx="37">
                  <c:v>7.4068591833333322E-2</c:v>
                </c:pt>
                <c:pt idx="38">
                  <c:v>7.4163729800000008E-2</c:v>
                </c:pt>
                <c:pt idx="39">
                  <c:v>7.0525566933333339E-2</c:v>
                </c:pt>
                <c:pt idx="40">
                  <c:v>6.3546370966666682E-2</c:v>
                </c:pt>
                <c:pt idx="41">
                  <c:v>5.5322243966666643E-2</c:v>
                </c:pt>
                <c:pt idx="42">
                  <c:v>4.7342792933333322E-2</c:v>
                </c:pt>
                <c:pt idx="43">
                  <c:v>4.1057859966666659E-2</c:v>
                </c:pt>
                <c:pt idx="44">
                  <c:v>3.8718960100000005E-2</c:v>
                </c:pt>
                <c:pt idx="45">
                  <c:v>3.9500722466666666E-2</c:v>
                </c:pt>
                <c:pt idx="46">
                  <c:v>4.0437616466666673E-2</c:v>
                </c:pt>
                <c:pt idx="47">
                  <c:v>3.8871285633333336E-2</c:v>
                </c:pt>
                <c:pt idx="48">
                  <c:v>3.5096868433333338E-2</c:v>
                </c:pt>
                <c:pt idx="49">
                  <c:v>3.16854154E-2</c:v>
                </c:pt>
                <c:pt idx="50">
                  <c:v>2.9677956066666671E-2</c:v>
                </c:pt>
                <c:pt idx="51">
                  <c:v>2.9032381933333337E-2</c:v>
                </c:pt>
                <c:pt idx="52">
                  <c:v>3.0500613133333333E-2</c:v>
                </c:pt>
                <c:pt idx="53">
                  <c:v>3.490606563333333E-2</c:v>
                </c:pt>
                <c:pt idx="54">
                  <c:v>4.2395962633333346E-2</c:v>
                </c:pt>
                <c:pt idx="55">
                  <c:v>5.1740018666666672E-2</c:v>
                </c:pt>
                <c:pt idx="56">
                  <c:v>5.9084481033333323E-2</c:v>
                </c:pt>
                <c:pt idx="57">
                  <c:v>6.4606493299999998E-2</c:v>
                </c:pt>
                <c:pt idx="58">
                  <c:v>6.8727054400000001E-2</c:v>
                </c:pt>
                <c:pt idx="59">
                  <c:v>7.0019856566666663E-2</c:v>
                </c:pt>
                <c:pt idx="60">
                  <c:v>6.6848560633333332E-2</c:v>
                </c:pt>
                <c:pt idx="61">
                  <c:v>6.0398470233333335E-2</c:v>
                </c:pt>
                <c:pt idx="62">
                  <c:v>5.4124421533333335E-2</c:v>
                </c:pt>
                <c:pt idx="63">
                  <c:v>4.9630333800000002E-2</c:v>
                </c:pt>
                <c:pt idx="64">
                  <c:v>4.6011132400000002E-2</c:v>
                </c:pt>
                <c:pt idx="65">
                  <c:v>4.17551626E-2</c:v>
                </c:pt>
                <c:pt idx="66">
                  <c:v>3.8795131433333338E-2</c:v>
                </c:pt>
                <c:pt idx="67">
                  <c:v>3.9093915999999992E-2</c:v>
                </c:pt>
                <c:pt idx="68">
                  <c:v>4.1640368300000001E-2</c:v>
                </c:pt>
                <c:pt idx="69">
                  <c:v>4.1658466999999998E-2</c:v>
                </c:pt>
                <c:pt idx="70">
                  <c:v>3.6971514933333324E-2</c:v>
                </c:pt>
                <c:pt idx="71">
                  <c:v>2.8737491499999997E-2</c:v>
                </c:pt>
                <c:pt idx="72">
                  <c:v>1.9959848033333338E-2</c:v>
                </c:pt>
                <c:pt idx="73">
                  <c:v>1.2323275749999999E-2</c:v>
                </c:pt>
                <c:pt idx="74">
                  <c:v>6.4394924600000005E-3</c:v>
                </c:pt>
                <c:pt idx="75">
                  <c:v>3.2230186300000003E-3</c:v>
                </c:pt>
                <c:pt idx="76">
                  <c:v>3.963315020000001E-3</c:v>
                </c:pt>
                <c:pt idx="77">
                  <c:v>8.2313776666666678E-3</c:v>
                </c:pt>
                <c:pt idx="78">
                  <c:v>1.4134468733333337E-2</c:v>
                </c:pt>
                <c:pt idx="79">
                  <c:v>1.9070655033333331E-2</c:v>
                </c:pt>
                <c:pt idx="80">
                  <c:v>2.0722163966666669E-2</c:v>
                </c:pt>
                <c:pt idx="81">
                  <c:v>1.8549702433333329E-2</c:v>
                </c:pt>
                <c:pt idx="82">
                  <c:v>1.3665983800000002E-2</c:v>
                </c:pt>
                <c:pt idx="83">
                  <c:v>8.6619748833333329E-3</c:v>
                </c:pt>
                <c:pt idx="84">
                  <c:v>6.3898349233333339E-3</c:v>
                </c:pt>
                <c:pt idx="85">
                  <c:v>8.1716501900000009E-3</c:v>
                </c:pt>
                <c:pt idx="86">
                  <c:v>1.3551162816666665E-2</c:v>
                </c:pt>
                <c:pt idx="87">
                  <c:v>2.0705335790000001E-2</c:v>
                </c:pt>
                <c:pt idx="88">
                  <c:v>2.775424780000001E-2</c:v>
                </c:pt>
                <c:pt idx="89">
                  <c:v>3.2096537133333332E-2</c:v>
                </c:pt>
                <c:pt idx="90">
                  <c:v>3.3356031233333333E-2</c:v>
                </c:pt>
                <c:pt idx="91">
                  <c:v>3.2080669133333337E-2</c:v>
                </c:pt>
                <c:pt idx="92">
                  <c:v>2.8854995366666667E-2</c:v>
                </c:pt>
                <c:pt idx="93">
                  <c:v>2.6273794933333334E-2</c:v>
                </c:pt>
                <c:pt idx="94">
                  <c:v>2.4455149133333336E-2</c:v>
                </c:pt>
                <c:pt idx="95">
                  <c:v>2.1502822333333338E-2</c:v>
                </c:pt>
                <c:pt idx="96">
                  <c:v>2.129102426666667E-2</c:v>
                </c:pt>
                <c:pt idx="97">
                  <c:v>2.1374425600000004E-2</c:v>
                </c:pt>
                <c:pt idx="98">
                  <c:v>2.0941585066666671E-2</c:v>
                </c:pt>
                <c:pt idx="99">
                  <c:v>2.0668041133333336E-2</c:v>
                </c:pt>
                <c:pt idx="100">
                  <c:v>2.2051902100000003E-2</c:v>
                </c:pt>
                <c:pt idx="101">
                  <c:v>2.2640322133333328E-2</c:v>
                </c:pt>
                <c:pt idx="102">
                  <c:v>2.2389319366666664E-2</c:v>
                </c:pt>
                <c:pt idx="103">
                  <c:v>2.2675655533333339E-2</c:v>
                </c:pt>
                <c:pt idx="104">
                  <c:v>2.258080546666667E-2</c:v>
                </c:pt>
                <c:pt idx="105">
                  <c:v>2.1690987599999999E-2</c:v>
                </c:pt>
                <c:pt idx="106">
                  <c:v>2.0089015499999998E-2</c:v>
                </c:pt>
                <c:pt idx="107">
                  <c:v>1.8076000599999999E-2</c:v>
                </c:pt>
                <c:pt idx="108">
                  <c:v>1.5372496349999995E-2</c:v>
                </c:pt>
                <c:pt idx="109">
                  <c:v>1.2150121149999998E-2</c:v>
                </c:pt>
                <c:pt idx="110">
                  <c:v>9.0087607566666696E-3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F8-4D8B-80DA-43A4CD177B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88387519"/>
        <c:axId val="1088387935"/>
      </c:barChart>
      <c:catAx>
        <c:axId val="1088387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88387935"/>
        <c:crosses val="autoZero"/>
        <c:auto val="1"/>
        <c:lblAlgn val="ctr"/>
        <c:lblOffset val="100"/>
        <c:noMultiLvlLbl val="0"/>
      </c:catAx>
      <c:valAx>
        <c:axId val="10883879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883875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Sheet1!$A$15</c:f>
              <c:strCache>
                <c:ptCount val="1"/>
                <c:pt idx="0">
                  <c:v>SKMH014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Sheet1!$B$15:$DR$15</c:f>
              <c:numCache>
                <c:formatCode>General</c:formatCode>
                <c:ptCount val="121"/>
                <c:pt idx="0">
                  <c:v>2.6561208553333338E-3</c:v>
                </c:pt>
                <c:pt idx="1">
                  <c:v>2.6036500176666662E-3</c:v>
                </c:pt>
                <c:pt idx="2">
                  <c:v>4.0707624499999994E-3</c:v>
                </c:pt>
                <c:pt idx="3">
                  <c:v>5.2041523266666678E-3</c:v>
                </c:pt>
                <c:pt idx="4">
                  <c:v>5.791512789999999E-3</c:v>
                </c:pt>
                <c:pt idx="5">
                  <c:v>7.0772078700000003E-3</c:v>
                </c:pt>
                <c:pt idx="6">
                  <c:v>9.322897790000003E-3</c:v>
                </c:pt>
                <c:pt idx="7">
                  <c:v>1.0855061016666667E-2</c:v>
                </c:pt>
                <c:pt idx="8">
                  <c:v>9.3003465033333326E-3</c:v>
                </c:pt>
                <c:pt idx="9">
                  <c:v>4.238715513333333E-3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1.8357230899999999E-3</c:v>
                </c:pt>
                <c:pt idx="15">
                  <c:v>6.4156250333333338E-3</c:v>
                </c:pt>
                <c:pt idx="16">
                  <c:v>9.2551984933333335E-3</c:v>
                </c:pt>
                <c:pt idx="17">
                  <c:v>8.3732131133333349E-3</c:v>
                </c:pt>
                <c:pt idx="18">
                  <c:v>4.7017104633333331E-3</c:v>
                </c:pt>
                <c:pt idx="19">
                  <c:v>1.8767248666666666E-5</c:v>
                </c:pt>
                <c:pt idx="20">
                  <c:v>0</c:v>
                </c:pt>
                <c:pt idx="21">
                  <c:v>0</c:v>
                </c:pt>
                <c:pt idx="22">
                  <c:v>4.9948673333333328E-5</c:v>
                </c:pt>
                <c:pt idx="23">
                  <c:v>1.5110846666666666E-4</c:v>
                </c:pt>
                <c:pt idx="24">
                  <c:v>3.5258206799999999E-4</c:v>
                </c:pt>
                <c:pt idx="25">
                  <c:v>1.7113613145E-3</c:v>
                </c:pt>
                <c:pt idx="26">
                  <c:v>6.6474779166666668E-3</c:v>
                </c:pt>
                <c:pt idx="27">
                  <c:v>1.1333066433333337E-2</c:v>
                </c:pt>
                <c:pt idx="28">
                  <c:v>1.5812918200000001E-2</c:v>
                </c:pt>
                <c:pt idx="29">
                  <c:v>1.9941417733333335E-2</c:v>
                </c:pt>
                <c:pt idx="30">
                  <c:v>2.4017831366666669E-2</c:v>
                </c:pt>
                <c:pt idx="31">
                  <c:v>2.8200962933333334E-2</c:v>
                </c:pt>
                <c:pt idx="32">
                  <c:v>3.2615308533333325E-2</c:v>
                </c:pt>
                <c:pt idx="33">
                  <c:v>3.9027362166666663E-2</c:v>
                </c:pt>
                <c:pt idx="34">
                  <c:v>4.6715300333333334E-2</c:v>
                </c:pt>
                <c:pt idx="35">
                  <c:v>5.427137193333334E-2</c:v>
                </c:pt>
                <c:pt idx="36">
                  <c:v>5.8644178300000002E-2</c:v>
                </c:pt>
                <c:pt idx="37">
                  <c:v>5.8114657733333332E-2</c:v>
                </c:pt>
                <c:pt idx="38">
                  <c:v>5.3200008366666648E-2</c:v>
                </c:pt>
                <c:pt idx="39">
                  <c:v>4.6353554499999998E-2</c:v>
                </c:pt>
                <c:pt idx="40">
                  <c:v>3.8925863266666666E-2</c:v>
                </c:pt>
                <c:pt idx="41">
                  <c:v>3.2604190566666663E-2</c:v>
                </c:pt>
                <c:pt idx="42">
                  <c:v>2.7604567299999997E-2</c:v>
                </c:pt>
                <c:pt idx="43">
                  <c:v>2.5260258200000003E-2</c:v>
                </c:pt>
                <c:pt idx="44">
                  <c:v>2.7035588866666672E-2</c:v>
                </c:pt>
                <c:pt idx="45">
                  <c:v>3.1385582000000002E-2</c:v>
                </c:pt>
                <c:pt idx="46">
                  <c:v>3.4984104933333336E-2</c:v>
                </c:pt>
                <c:pt idx="47">
                  <c:v>3.5676402300000007E-2</c:v>
                </c:pt>
                <c:pt idx="48">
                  <c:v>3.4589489366666677E-2</c:v>
                </c:pt>
                <c:pt idx="49">
                  <c:v>3.4107140299999998E-2</c:v>
                </c:pt>
                <c:pt idx="50">
                  <c:v>3.4745034500000008E-2</c:v>
                </c:pt>
                <c:pt idx="51">
                  <c:v>3.6008486833333339E-2</c:v>
                </c:pt>
                <c:pt idx="52">
                  <c:v>3.6881981966666665E-2</c:v>
                </c:pt>
                <c:pt idx="53">
                  <c:v>3.6397169733333332E-2</c:v>
                </c:pt>
                <c:pt idx="54">
                  <c:v>3.482143699999999E-2</c:v>
                </c:pt>
                <c:pt idx="55">
                  <c:v>3.4556994266666662E-2</c:v>
                </c:pt>
                <c:pt idx="56">
                  <c:v>3.6670573333333331E-2</c:v>
                </c:pt>
                <c:pt idx="57">
                  <c:v>4.2885122233333337E-2</c:v>
                </c:pt>
                <c:pt idx="58">
                  <c:v>5.1474566733333331E-2</c:v>
                </c:pt>
                <c:pt idx="59">
                  <c:v>5.8462123733333336E-2</c:v>
                </c:pt>
                <c:pt idx="60">
                  <c:v>6.0490252066666667E-2</c:v>
                </c:pt>
                <c:pt idx="61">
                  <c:v>5.9043871300000002E-2</c:v>
                </c:pt>
                <c:pt idx="62">
                  <c:v>5.6993658199999998E-2</c:v>
                </c:pt>
                <c:pt idx="63">
                  <c:v>5.5448071666666654E-2</c:v>
                </c:pt>
                <c:pt idx="64">
                  <c:v>5.2340812733333332E-2</c:v>
                </c:pt>
                <c:pt idx="65">
                  <c:v>4.7140049999999989E-2</c:v>
                </c:pt>
                <c:pt idx="66">
                  <c:v>4.4047987700000006E-2</c:v>
                </c:pt>
                <c:pt idx="67">
                  <c:v>4.7152808366666674E-2</c:v>
                </c:pt>
                <c:pt idx="68">
                  <c:v>5.4355511700000005E-2</c:v>
                </c:pt>
                <c:pt idx="69">
                  <c:v>5.7165186733333338E-2</c:v>
                </c:pt>
                <c:pt idx="70">
                  <c:v>4.9967389266666669E-2</c:v>
                </c:pt>
                <c:pt idx="71">
                  <c:v>3.4568207300000001E-2</c:v>
                </c:pt>
                <c:pt idx="72">
                  <c:v>1.8583622133333328E-2</c:v>
                </c:pt>
                <c:pt idx="73">
                  <c:v>8.2872772733333325E-3</c:v>
                </c:pt>
                <c:pt idx="74">
                  <c:v>5.6852644733333341E-3</c:v>
                </c:pt>
                <c:pt idx="75">
                  <c:v>8.664223187000001E-3</c:v>
                </c:pt>
                <c:pt idx="76">
                  <c:v>1.4256903223333336E-2</c:v>
                </c:pt>
                <c:pt idx="77">
                  <c:v>1.9632546000000004E-2</c:v>
                </c:pt>
                <c:pt idx="78">
                  <c:v>2.4128675566666667E-2</c:v>
                </c:pt>
                <c:pt idx="79">
                  <c:v>2.7674850666666664E-2</c:v>
                </c:pt>
                <c:pt idx="80">
                  <c:v>2.8784374766666669E-2</c:v>
                </c:pt>
                <c:pt idx="81">
                  <c:v>2.559874366666666E-2</c:v>
                </c:pt>
                <c:pt idx="82">
                  <c:v>1.7360490266666664E-2</c:v>
                </c:pt>
                <c:pt idx="83">
                  <c:v>6.2512081200000015E-3</c:v>
                </c:pt>
                <c:pt idx="84">
                  <c:v>2.9388487466666668E-4</c:v>
                </c:pt>
                <c:pt idx="85">
                  <c:v>1.3443914666666666E-4</c:v>
                </c:pt>
                <c:pt idx="86">
                  <c:v>2.7696652933333331E-4</c:v>
                </c:pt>
                <c:pt idx="87">
                  <c:v>3.7529182400000004E-3</c:v>
                </c:pt>
                <c:pt idx="88">
                  <c:v>1.4810380283333337E-2</c:v>
                </c:pt>
                <c:pt idx="89">
                  <c:v>2.5031402599999999E-2</c:v>
                </c:pt>
                <c:pt idx="90">
                  <c:v>3.2557522466666669E-2</c:v>
                </c:pt>
                <c:pt idx="91">
                  <c:v>3.6987651233333335E-2</c:v>
                </c:pt>
                <c:pt idx="92">
                  <c:v>3.7243451599999991E-2</c:v>
                </c:pt>
                <c:pt idx="93">
                  <c:v>3.555217833333333E-2</c:v>
                </c:pt>
                <c:pt idx="94">
                  <c:v>3.2988311233333338E-2</c:v>
                </c:pt>
                <c:pt idx="95">
                  <c:v>2.9072137433333329E-2</c:v>
                </c:pt>
                <c:pt idx="96">
                  <c:v>2.7618014166666663E-2</c:v>
                </c:pt>
                <c:pt idx="97">
                  <c:v>2.747648216666667E-2</c:v>
                </c:pt>
                <c:pt idx="98">
                  <c:v>2.7786401499999999E-2</c:v>
                </c:pt>
                <c:pt idx="99">
                  <c:v>2.8369379666666663E-2</c:v>
                </c:pt>
                <c:pt idx="100">
                  <c:v>2.9522996366666669E-2</c:v>
                </c:pt>
                <c:pt idx="101">
                  <c:v>2.9711428033333338E-2</c:v>
                </c:pt>
                <c:pt idx="102">
                  <c:v>2.9203523466666666E-2</c:v>
                </c:pt>
                <c:pt idx="103">
                  <c:v>2.8719214333333336E-2</c:v>
                </c:pt>
                <c:pt idx="104">
                  <c:v>2.7247637300000002E-2</c:v>
                </c:pt>
                <c:pt idx="105">
                  <c:v>2.47731354E-2</c:v>
                </c:pt>
                <c:pt idx="106">
                  <c:v>2.1270909766666669E-2</c:v>
                </c:pt>
                <c:pt idx="107">
                  <c:v>1.717357156666666E-2</c:v>
                </c:pt>
                <c:pt idx="108">
                  <c:v>1.1959826633333335E-2</c:v>
                </c:pt>
                <c:pt idx="109">
                  <c:v>6.0497914366666678E-3</c:v>
                </c:pt>
                <c:pt idx="110">
                  <c:v>8.1261262033333341E-4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90-4D21-B357-35FB2EEC69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5754431"/>
        <c:axId val="665759839"/>
      </c:barChart>
      <c:catAx>
        <c:axId val="6657544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665759839"/>
        <c:crosses val="autoZero"/>
        <c:auto val="1"/>
        <c:lblAlgn val="ctr"/>
        <c:lblOffset val="100"/>
        <c:noMultiLvlLbl val="0"/>
      </c:catAx>
      <c:valAx>
        <c:axId val="6657598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6657544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Sheet1!$A$16</c:f>
              <c:strCache>
                <c:ptCount val="1"/>
                <c:pt idx="0">
                  <c:v>SKMH015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Sheet1!$B$16:$DR$16</c:f>
              <c:numCache>
                <c:formatCode>General</c:formatCode>
                <c:ptCount val="121"/>
                <c:pt idx="0">
                  <c:v>5.1041966900000017E-3</c:v>
                </c:pt>
                <c:pt idx="1">
                  <c:v>3.0009420866666677E-3</c:v>
                </c:pt>
                <c:pt idx="2">
                  <c:v>3.2999556466666692E-3</c:v>
                </c:pt>
                <c:pt idx="3">
                  <c:v>2.3430078566666671E-3</c:v>
                </c:pt>
                <c:pt idx="4">
                  <c:v>1.9769775433333336E-3</c:v>
                </c:pt>
                <c:pt idx="5">
                  <c:v>2.9106341800000011E-3</c:v>
                </c:pt>
                <c:pt idx="6">
                  <c:v>5.0816719000000028E-3</c:v>
                </c:pt>
                <c:pt idx="7">
                  <c:v>7.5307915899999961E-3</c:v>
                </c:pt>
                <c:pt idx="8">
                  <c:v>7.6274599933333267E-3</c:v>
                </c:pt>
                <c:pt idx="9">
                  <c:v>4.3583148933333364E-3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1.4007205066666661E-3</c:v>
                </c:pt>
                <c:pt idx="15">
                  <c:v>7.9811660033333367E-3</c:v>
                </c:pt>
                <c:pt idx="16">
                  <c:v>1.3448195983333345E-2</c:v>
                </c:pt>
                <c:pt idx="17">
                  <c:v>1.4101390733333333E-2</c:v>
                </c:pt>
                <c:pt idx="18">
                  <c:v>9.9821533066666666E-3</c:v>
                </c:pt>
                <c:pt idx="19">
                  <c:v>2.4956943866666676E-3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2.5366407966666655E-3</c:v>
                </c:pt>
                <c:pt idx="27">
                  <c:v>9.3587226166666673E-3</c:v>
                </c:pt>
                <c:pt idx="28">
                  <c:v>1.5131642833333344E-2</c:v>
                </c:pt>
                <c:pt idx="29">
                  <c:v>1.9327525466666662E-2</c:v>
                </c:pt>
                <c:pt idx="30">
                  <c:v>2.3154854966666676E-2</c:v>
                </c:pt>
                <c:pt idx="31">
                  <c:v>2.6199760066666654E-2</c:v>
                </c:pt>
                <c:pt idx="32">
                  <c:v>2.7509261999999986E-2</c:v>
                </c:pt>
                <c:pt idx="33">
                  <c:v>2.9207450533333321E-2</c:v>
                </c:pt>
                <c:pt idx="34">
                  <c:v>3.1164850866666653E-2</c:v>
                </c:pt>
                <c:pt idx="35">
                  <c:v>3.308228136666666E-2</c:v>
                </c:pt>
                <c:pt idx="36">
                  <c:v>3.2944650533333307E-2</c:v>
                </c:pt>
                <c:pt idx="37">
                  <c:v>2.9620891533333343E-2</c:v>
                </c:pt>
                <c:pt idx="38">
                  <c:v>2.4117711533333346E-2</c:v>
                </c:pt>
                <c:pt idx="39">
                  <c:v>1.8459887366666664E-2</c:v>
                </c:pt>
                <c:pt idx="40">
                  <c:v>1.3029912883333326E-2</c:v>
                </c:pt>
                <c:pt idx="41">
                  <c:v>9.3664532499999967E-3</c:v>
                </c:pt>
                <c:pt idx="42">
                  <c:v>7.0937385733333387E-3</c:v>
                </c:pt>
                <c:pt idx="43">
                  <c:v>8.321900430000001E-3</c:v>
                </c:pt>
                <c:pt idx="44">
                  <c:v>1.4091361850000003E-2</c:v>
                </c:pt>
                <c:pt idx="45">
                  <c:v>2.2330050500000007E-2</c:v>
                </c:pt>
                <c:pt idx="46">
                  <c:v>2.9358524233333325E-2</c:v>
                </c:pt>
                <c:pt idx="47">
                  <c:v>3.2829448833333351E-2</c:v>
                </c:pt>
                <c:pt idx="48">
                  <c:v>3.3758064066666635E-2</c:v>
                </c:pt>
                <c:pt idx="49">
                  <c:v>3.4158099466666668E-2</c:v>
                </c:pt>
                <c:pt idx="50">
                  <c:v>3.4752688466666667E-2</c:v>
                </c:pt>
                <c:pt idx="51">
                  <c:v>3.6236168766666667E-2</c:v>
                </c:pt>
                <c:pt idx="52">
                  <c:v>3.8072826266666672E-2</c:v>
                </c:pt>
                <c:pt idx="53">
                  <c:v>3.82267024E-2</c:v>
                </c:pt>
                <c:pt idx="54">
                  <c:v>3.4997933666666689E-2</c:v>
                </c:pt>
                <c:pt idx="55">
                  <c:v>3.0222463633333311E-2</c:v>
                </c:pt>
                <c:pt idx="56">
                  <c:v>2.7207499033333322E-2</c:v>
                </c:pt>
                <c:pt idx="57">
                  <c:v>2.9513362433333308E-2</c:v>
                </c:pt>
                <c:pt idx="58">
                  <c:v>3.6182102299999991E-2</c:v>
                </c:pt>
                <c:pt idx="59">
                  <c:v>4.3205807233333338E-2</c:v>
                </c:pt>
                <c:pt idx="60">
                  <c:v>4.6473788766666663E-2</c:v>
                </c:pt>
                <c:pt idx="61">
                  <c:v>4.7648782600000016E-2</c:v>
                </c:pt>
                <c:pt idx="62">
                  <c:v>4.8777037233333334E-2</c:v>
                </c:pt>
                <c:pt idx="63">
                  <c:v>5.0085610299999965E-2</c:v>
                </c:pt>
                <c:pt idx="64">
                  <c:v>4.8895393433333337E-2</c:v>
                </c:pt>
                <c:pt idx="65">
                  <c:v>4.5107721066666641E-2</c:v>
                </c:pt>
                <c:pt idx="66">
                  <c:v>4.3952620033333341E-2</c:v>
                </c:pt>
                <c:pt idx="67">
                  <c:v>5.032344066666665E-2</c:v>
                </c:pt>
                <c:pt idx="68">
                  <c:v>6.1338216466666699E-2</c:v>
                </c:pt>
                <c:pt idx="69">
                  <c:v>6.6852609266666668E-2</c:v>
                </c:pt>
                <c:pt idx="70">
                  <c:v>5.9948540666666633E-2</c:v>
                </c:pt>
                <c:pt idx="71">
                  <c:v>4.3245587333333328E-2</c:v>
                </c:pt>
                <c:pt idx="72">
                  <c:v>2.6673662899999999E-2</c:v>
                </c:pt>
                <c:pt idx="73">
                  <c:v>1.762123543333334E-2</c:v>
                </c:pt>
                <c:pt idx="74">
                  <c:v>1.6973748366666656E-2</c:v>
                </c:pt>
                <c:pt idx="75">
                  <c:v>2.0119454533333341E-2</c:v>
                </c:pt>
                <c:pt idx="76">
                  <c:v>2.3476271000000007E-2</c:v>
                </c:pt>
                <c:pt idx="77">
                  <c:v>2.6091866233333347E-2</c:v>
                </c:pt>
                <c:pt idx="78">
                  <c:v>2.914797060000001E-2</c:v>
                </c:pt>
                <c:pt idx="79">
                  <c:v>3.1868871200000017E-2</c:v>
                </c:pt>
                <c:pt idx="80">
                  <c:v>3.0641011733333334E-2</c:v>
                </c:pt>
                <c:pt idx="81">
                  <c:v>2.314196189999999E-2</c:v>
                </c:pt>
                <c:pt idx="82">
                  <c:v>1.0519510700000005E-2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1.6529320366666668E-4</c:v>
                </c:pt>
                <c:pt idx="88">
                  <c:v>8.0787839499999944E-3</c:v>
                </c:pt>
                <c:pt idx="89">
                  <c:v>1.6375558533333324E-2</c:v>
                </c:pt>
                <c:pt idx="90">
                  <c:v>2.3537992399999992E-2</c:v>
                </c:pt>
                <c:pt idx="91">
                  <c:v>2.9717849266666683E-2</c:v>
                </c:pt>
                <c:pt idx="92">
                  <c:v>3.3330992866666659E-2</c:v>
                </c:pt>
                <c:pt idx="93">
                  <c:v>3.4772594466666633E-2</c:v>
                </c:pt>
                <c:pt idx="94">
                  <c:v>3.4626708666666679E-2</c:v>
                </c:pt>
                <c:pt idx="95">
                  <c:v>3.3043484099999978E-2</c:v>
                </c:pt>
                <c:pt idx="96">
                  <c:v>3.2962698066666664E-2</c:v>
                </c:pt>
                <c:pt idx="97">
                  <c:v>3.3562967766666688E-2</c:v>
                </c:pt>
                <c:pt idx="98">
                  <c:v>3.4303999666666647E-2</c:v>
                </c:pt>
                <c:pt idx="99">
                  <c:v>3.4634997400000006E-2</c:v>
                </c:pt>
                <c:pt idx="100">
                  <c:v>3.4460262333333318E-2</c:v>
                </c:pt>
                <c:pt idx="101">
                  <c:v>3.3618027566666681E-2</c:v>
                </c:pt>
                <c:pt idx="102">
                  <c:v>3.2523417699999981E-2</c:v>
                </c:pt>
                <c:pt idx="103">
                  <c:v>3.1622994099999996E-2</c:v>
                </c:pt>
                <c:pt idx="104">
                  <c:v>2.9881756266666681E-2</c:v>
                </c:pt>
                <c:pt idx="105">
                  <c:v>2.7443444933333321E-2</c:v>
                </c:pt>
                <c:pt idx="106">
                  <c:v>2.4262942499999985E-2</c:v>
                </c:pt>
                <c:pt idx="107">
                  <c:v>2.0988351000000006E-2</c:v>
                </c:pt>
                <c:pt idx="108">
                  <c:v>1.6566735066666661E-2</c:v>
                </c:pt>
                <c:pt idx="109">
                  <c:v>1.1663115803333337E-2</c:v>
                </c:pt>
                <c:pt idx="110">
                  <c:v>6.8336432233333374E-3</c:v>
                </c:pt>
                <c:pt idx="111">
                  <c:v>1.6718770909333333E-3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4C-4F30-BD37-B19F7CF054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9517999"/>
        <c:axId val="889519247"/>
      </c:barChart>
      <c:catAx>
        <c:axId val="8895179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89519247"/>
        <c:crosses val="autoZero"/>
        <c:auto val="1"/>
        <c:lblAlgn val="ctr"/>
        <c:lblOffset val="100"/>
        <c:noMultiLvlLbl val="0"/>
      </c:catAx>
      <c:valAx>
        <c:axId val="8895192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895179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Sheet1!$A$17</c:f>
              <c:strCache>
                <c:ptCount val="1"/>
                <c:pt idx="0">
                  <c:v>SKMH016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Sheet1!$B$17:$DR$17</c:f>
              <c:numCache>
                <c:formatCode>General</c:formatCode>
                <c:ptCount val="121"/>
                <c:pt idx="0">
                  <c:v>1.2385391356666667E-2</c:v>
                </c:pt>
                <c:pt idx="1">
                  <c:v>1.5215278259999999E-2</c:v>
                </c:pt>
                <c:pt idx="2">
                  <c:v>2.0121247833333335E-2</c:v>
                </c:pt>
                <c:pt idx="3">
                  <c:v>2.3020154833333327E-2</c:v>
                </c:pt>
                <c:pt idx="4">
                  <c:v>2.3420549600000003E-2</c:v>
                </c:pt>
                <c:pt idx="5">
                  <c:v>2.1066721300000001E-2</c:v>
                </c:pt>
                <c:pt idx="6">
                  <c:v>1.7306717699999998E-2</c:v>
                </c:pt>
                <c:pt idx="7">
                  <c:v>1.3540159550000002E-2</c:v>
                </c:pt>
                <c:pt idx="8">
                  <c:v>9.726221299999999E-3</c:v>
                </c:pt>
                <c:pt idx="9">
                  <c:v>6.9097138399999989E-3</c:v>
                </c:pt>
                <c:pt idx="10">
                  <c:v>4.5451167086666671E-3</c:v>
                </c:pt>
                <c:pt idx="11">
                  <c:v>4.1019973346666664E-3</c:v>
                </c:pt>
                <c:pt idx="12">
                  <c:v>6.7546209333333319E-3</c:v>
                </c:pt>
                <c:pt idx="13">
                  <c:v>1.1971783179999997E-2</c:v>
                </c:pt>
                <c:pt idx="14">
                  <c:v>1.6738910933333337E-2</c:v>
                </c:pt>
                <c:pt idx="15">
                  <c:v>1.7797696133333336E-2</c:v>
                </c:pt>
                <c:pt idx="16">
                  <c:v>1.3628510849999997E-2</c:v>
                </c:pt>
                <c:pt idx="17">
                  <c:v>6.3159017433333355E-3</c:v>
                </c:pt>
                <c:pt idx="18">
                  <c:v>1.1430295633333338E-3</c:v>
                </c:pt>
                <c:pt idx="19">
                  <c:v>0</c:v>
                </c:pt>
                <c:pt idx="20">
                  <c:v>0</c:v>
                </c:pt>
                <c:pt idx="21">
                  <c:v>2.2292035986666661E-3</c:v>
                </c:pt>
                <c:pt idx="22">
                  <c:v>9.0767550299999996E-3</c:v>
                </c:pt>
                <c:pt idx="23">
                  <c:v>1.8281770166666669E-2</c:v>
                </c:pt>
                <c:pt idx="24">
                  <c:v>2.8190547000000003E-2</c:v>
                </c:pt>
                <c:pt idx="25">
                  <c:v>3.4649919233333333E-2</c:v>
                </c:pt>
                <c:pt idx="26">
                  <c:v>3.8052467200000002E-2</c:v>
                </c:pt>
                <c:pt idx="27">
                  <c:v>3.8126817133333324E-2</c:v>
                </c:pt>
                <c:pt idx="28">
                  <c:v>3.7687699266666673E-2</c:v>
                </c:pt>
                <c:pt idx="29">
                  <c:v>3.743683079999998E-2</c:v>
                </c:pt>
                <c:pt idx="30">
                  <c:v>3.7941217800000003E-2</c:v>
                </c:pt>
                <c:pt idx="31">
                  <c:v>3.9119271833333337E-2</c:v>
                </c:pt>
                <c:pt idx="32">
                  <c:v>4.2647515300000008E-2</c:v>
                </c:pt>
                <c:pt idx="33">
                  <c:v>4.8805522499999997E-2</c:v>
                </c:pt>
                <c:pt idx="34">
                  <c:v>5.7489774E-2</c:v>
                </c:pt>
                <c:pt idx="35">
                  <c:v>6.6801851933333323E-2</c:v>
                </c:pt>
                <c:pt idx="36">
                  <c:v>7.436726576666669E-2</c:v>
                </c:pt>
                <c:pt idx="37">
                  <c:v>7.8953074499999998E-2</c:v>
                </c:pt>
                <c:pt idx="38">
                  <c:v>7.919534093333333E-2</c:v>
                </c:pt>
                <c:pt idx="39">
                  <c:v>7.6627487200000025E-2</c:v>
                </c:pt>
                <c:pt idx="40">
                  <c:v>7.2098281933333314E-2</c:v>
                </c:pt>
                <c:pt idx="41">
                  <c:v>6.7515687099999999E-2</c:v>
                </c:pt>
                <c:pt idx="42">
                  <c:v>6.3048752533333322E-2</c:v>
                </c:pt>
                <c:pt idx="43">
                  <c:v>5.8235683666666656E-2</c:v>
                </c:pt>
                <c:pt idx="44">
                  <c:v>5.4499625500000003E-2</c:v>
                </c:pt>
                <c:pt idx="45">
                  <c:v>5.1749136166666661E-2</c:v>
                </c:pt>
                <c:pt idx="46">
                  <c:v>4.8888361800000002E-2</c:v>
                </c:pt>
                <c:pt idx="47">
                  <c:v>4.4555006099999989E-2</c:v>
                </c:pt>
                <c:pt idx="48">
                  <c:v>3.9382380566666667E-2</c:v>
                </c:pt>
                <c:pt idx="49">
                  <c:v>3.6768791633333325E-2</c:v>
                </c:pt>
                <c:pt idx="50">
                  <c:v>3.7058390200000006E-2</c:v>
                </c:pt>
                <c:pt idx="51">
                  <c:v>3.8620754133333345E-2</c:v>
                </c:pt>
                <c:pt idx="52">
                  <c:v>4.0370571199999997E-2</c:v>
                </c:pt>
                <c:pt idx="53">
                  <c:v>4.2850152599999997E-2</c:v>
                </c:pt>
                <c:pt idx="54">
                  <c:v>4.8074364433333322E-2</c:v>
                </c:pt>
                <c:pt idx="55">
                  <c:v>5.6118334299999996E-2</c:v>
                </c:pt>
                <c:pt idx="56">
                  <c:v>6.2394875966666673E-2</c:v>
                </c:pt>
                <c:pt idx="57">
                  <c:v>6.55002581E-2</c:v>
                </c:pt>
                <c:pt idx="58">
                  <c:v>6.5296075966666672E-2</c:v>
                </c:pt>
                <c:pt idx="59">
                  <c:v>6.2065626000000006E-2</c:v>
                </c:pt>
                <c:pt idx="60">
                  <c:v>5.70867314E-2</c:v>
                </c:pt>
                <c:pt idx="61">
                  <c:v>5.1061120866666664E-2</c:v>
                </c:pt>
                <c:pt idx="62">
                  <c:v>4.661875866666667E-2</c:v>
                </c:pt>
                <c:pt idx="63">
                  <c:v>4.4780159833333347E-2</c:v>
                </c:pt>
                <c:pt idx="64">
                  <c:v>4.4884615133333326E-2</c:v>
                </c:pt>
                <c:pt idx="65">
                  <c:v>4.4143849966666662E-2</c:v>
                </c:pt>
                <c:pt idx="66">
                  <c:v>4.1132410200000004E-2</c:v>
                </c:pt>
                <c:pt idx="67">
                  <c:v>3.5379445033333332E-2</c:v>
                </c:pt>
                <c:pt idx="68">
                  <c:v>2.7988634233333344E-2</c:v>
                </c:pt>
                <c:pt idx="69">
                  <c:v>2.0722416600000002E-2</c:v>
                </c:pt>
                <c:pt idx="70">
                  <c:v>1.6655013599999997E-2</c:v>
                </c:pt>
                <c:pt idx="71">
                  <c:v>1.6605451633333337E-2</c:v>
                </c:pt>
                <c:pt idx="72">
                  <c:v>1.8492441766666666E-2</c:v>
                </c:pt>
                <c:pt idx="73">
                  <c:v>1.8162320316666664E-2</c:v>
                </c:pt>
                <c:pt idx="74">
                  <c:v>1.3013990833333338E-2</c:v>
                </c:pt>
                <c:pt idx="75">
                  <c:v>5.0335896099999991E-3</c:v>
                </c:pt>
                <c:pt idx="76">
                  <c:v>1.3668060633333334E-4</c:v>
                </c:pt>
                <c:pt idx="77">
                  <c:v>7.3014916533333332E-4</c:v>
                </c:pt>
                <c:pt idx="78">
                  <c:v>6.0654579799999993E-3</c:v>
                </c:pt>
                <c:pt idx="79">
                  <c:v>1.3457725150000001E-2</c:v>
                </c:pt>
                <c:pt idx="80">
                  <c:v>1.6900367616666669E-2</c:v>
                </c:pt>
                <c:pt idx="81">
                  <c:v>1.5210886733333333E-2</c:v>
                </c:pt>
                <c:pt idx="82">
                  <c:v>1.0715752433333333E-2</c:v>
                </c:pt>
                <c:pt idx="83">
                  <c:v>7.4141585900000008E-3</c:v>
                </c:pt>
                <c:pt idx="84">
                  <c:v>8.0746348033333328E-3</c:v>
                </c:pt>
                <c:pt idx="85">
                  <c:v>1.2611985626666666E-2</c:v>
                </c:pt>
                <c:pt idx="86">
                  <c:v>1.88943466E-2</c:v>
                </c:pt>
                <c:pt idx="87">
                  <c:v>2.4248304333333328E-2</c:v>
                </c:pt>
                <c:pt idx="88">
                  <c:v>2.7059826033333342E-2</c:v>
                </c:pt>
                <c:pt idx="89">
                  <c:v>2.5779818733333338E-2</c:v>
                </c:pt>
                <c:pt idx="90">
                  <c:v>2.237179773333333E-2</c:v>
                </c:pt>
                <c:pt idx="91">
                  <c:v>1.7788192733333333E-2</c:v>
                </c:pt>
                <c:pt idx="92">
                  <c:v>1.3419446966666668E-2</c:v>
                </c:pt>
                <c:pt idx="93">
                  <c:v>1.1866206280000001E-2</c:v>
                </c:pt>
                <c:pt idx="94">
                  <c:v>1.2563762466666666E-2</c:v>
                </c:pt>
                <c:pt idx="95">
                  <c:v>1.2485509216666671E-2</c:v>
                </c:pt>
                <c:pt idx="96">
                  <c:v>1.6129367866666671E-2</c:v>
                </c:pt>
                <c:pt idx="97">
                  <c:v>1.9670691000000001E-2</c:v>
                </c:pt>
                <c:pt idx="98">
                  <c:v>2.1885101699999996E-2</c:v>
                </c:pt>
                <c:pt idx="99">
                  <c:v>2.3430080199999998E-2</c:v>
                </c:pt>
                <c:pt idx="100">
                  <c:v>2.5990251200000005E-2</c:v>
                </c:pt>
                <c:pt idx="101">
                  <c:v>2.6122438866666667E-2</c:v>
                </c:pt>
                <c:pt idx="102">
                  <c:v>2.5079660100000001E-2</c:v>
                </c:pt>
                <c:pt idx="103">
                  <c:v>2.4246507166666671E-2</c:v>
                </c:pt>
                <c:pt idx="104">
                  <c:v>2.31917627E-2</c:v>
                </c:pt>
                <c:pt idx="105">
                  <c:v>2.1504794166666667E-2</c:v>
                </c:pt>
                <c:pt idx="106">
                  <c:v>1.9488752366666664E-2</c:v>
                </c:pt>
                <c:pt idx="107">
                  <c:v>1.7518056766666668E-2</c:v>
                </c:pt>
                <c:pt idx="108">
                  <c:v>1.5412131399999997E-2</c:v>
                </c:pt>
                <c:pt idx="109">
                  <c:v>1.3448230283333336E-2</c:v>
                </c:pt>
                <c:pt idx="110">
                  <c:v>1.2039911499999998E-2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6A-423D-AFAC-64399C7F7D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94767935"/>
        <c:axId val="994768351"/>
      </c:barChart>
      <c:catAx>
        <c:axId val="9947679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94768351"/>
        <c:crosses val="autoZero"/>
        <c:auto val="1"/>
        <c:lblAlgn val="ctr"/>
        <c:lblOffset val="100"/>
        <c:noMultiLvlLbl val="0"/>
      </c:catAx>
      <c:valAx>
        <c:axId val="9947683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947679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Sheet1!$A$18</c:f>
              <c:strCache>
                <c:ptCount val="1"/>
                <c:pt idx="0">
                  <c:v>SKMH017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Sheet1!$B$18:$DR$18</c:f>
              <c:numCache>
                <c:formatCode>General</c:formatCode>
                <c:ptCount val="1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1.2671119802666668E-4</c:v>
                </c:pt>
                <c:pt idx="7">
                  <c:v>2.0139383700000001E-3</c:v>
                </c:pt>
                <c:pt idx="8">
                  <c:v>4.2660649699999996E-3</c:v>
                </c:pt>
                <c:pt idx="9">
                  <c:v>5.076347709999999E-3</c:v>
                </c:pt>
                <c:pt idx="10">
                  <c:v>3.1474850166666674E-3</c:v>
                </c:pt>
                <c:pt idx="11">
                  <c:v>3.8872780663333338E-5</c:v>
                </c:pt>
                <c:pt idx="12">
                  <c:v>0</c:v>
                </c:pt>
                <c:pt idx="13">
                  <c:v>0</c:v>
                </c:pt>
                <c:pt idx="14">
                  <c:v>3.2761151900000005E-5</c:v>
                </c:pt>
                <c:pt idx="15">
                  <c:v>4.0311643500000006E-3</c:v>
                </c:pt>
                <c:pt idx="16">
                  <c:v>7.2789216966666678E-3</c:v>
                </c:pt>
                <c:pt idx="17">
                  <c:v>7.0391039899999983E-3</c:v>
                </c:pt>
                <c:pt idx="18">
                  <c:v>3.8821381500000001E-3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2.8247416100000001E-3</c:v>
                </c:pt>
                <c:pt idx="27">
                  <c:v>5.4944809966666654E-3</c:v>
                </c:pt>
                <c:pt idx="28">
                  <c:v>7.1886138566666646E-3</c:v>
                </c:pt>
                <c:pt idx="29">
                  <c:v>7.6072417833333347E-3</c:v>
                </c:pt>
                <c:pt idx="30">
                  <c:v>7.9323272433333338E-3</c:v>
                </c:pt>
                <c:pt idx="31">
                  <c:v>8.3489296833333341E-3</c:v>
                </c:pt>
                <c:pt idx="32">
                  <c:v>8.3666444466666649E-3</c:v>
                </c:pt>
                <c:pt idx="33">
                  <c:v>8.880087716666667E-3</c:v>
                </c:pt>
                <c:pt idx="34">
                  <c:v>9.2906166166666655E-3</c:v>
                </c:pt>
                <c:pt idx="35">
                  <c:v>9.3071461333333327E-3</c:v>
                </c:pt>
                <c:pt idx="36">
                  <c:v>8.1813093733333325E-3</c:v>
                </c:pt>
                <c:pt idx="37">
                  <c:v>5.9273631766666671E-3</c:v>
                </c:pt>
                <c:pt idx="38">
                  <c:v>2.99848478E-3</c:v>
                </c:pt>
                <c:pt idx="39">
                  <c:v>4.4304508400000003E-4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2.8823744899999994E-3</c:v>
                </c:pt>
                <c:pt idx="44">
                  <c:v>1.0256349883333332E-2</c:v>
                </c:pt>
                <c:pt idx="45">
                  <c:v>1.858737383333333E-2</c:v>
                </c:pt>
                <c:pt idx="46">
                  <c:v>2.5403226666666667E-2</c:v>
                </c:pt>
                <c:pt idx="47">
                  <c:v>2.9014306600000001E-2</c:v>
                </c:pt>
                <c:pt idx="48">
                  <c:v>2.9605825399999997E-2</c:v>
                </c:pt>
                <c:pt idx="49">
                  <c:v>2.8204349199999992E-2</c:v>
                </c:pt>
                <c:pt idx="50">
                  <c:v>2.5683764133333332E-2</c:v>
                </c:pt>
                <c:pt idx="51">
                  <c:v>2.4042791033333333E-2</c:v>
                </c:pt>
                <c:pt idx="52">
                  <c:v>2.4102624066666665E-2</c:v>
                </c:pt>
                <c:pt idx="53">
                  <c:v>2.4587226933333338E-2</c:v>
                </c:pt>
                <c:pt idx="54">
                  <c:v>2.4091818333333334E-2</c:v>
                </c:pt>
                <c:pt idx="55">
                  <c:v>2.3292864433333334E-2</c:v>
                </c:pt>
                <c:pt idx="56">
                  <c:v>2.4677309466666669E-2</c:v>
                </c:pt>
                <c:pt idx="57">
                  <c:v>2.9091276900000008E-2</c:v>
                </c:pt>
                <c:pt idx="58">
                  <c:v>3.47129542E-2</c:v>
                </c:pt>
                <c:pt idx="59">
                  <c:v>3.889905099999999E-2</c:v>
                </c:pt>
                <c:pt idx="60">
                  <c:v>3.93064235E-2</c:v>
                </c:pt>
                <c:pt idx="61">
                  <c:v>3.7345877933333348E-2</c:v>
                </c:pt>
                <c:pt idx="62">
                  <c:v>3.4061908400000007E-2</c:v>
                </c:pt>
                <c:pt idx="63">
                  <c:v>3.0228641566666666E-2</c:v>
                </c:pt>
                <c:pt idx="64">
                  <c:v>2.6116029599999997E-2</c:v>
                </c:pt>
                <c:pt idx="65">
                  <c:v>2.4480743500000002E-2</c:v>
                </c:pt>
                <c:pt idx="66">
                  <c:v>2.8120181266666672E-2</c:v>
                </c:pt>
                <c:pt idx="67">
                  <c:v>3.7137098900000005E-2</c:v>
                </c:pt>
                <c:pt idx="68">
                  <c:v>4.740472309999999E-2</c:v>
                </c:pt>
                <c:pt idx="69">
                  <c:v>5.2887860999999994E-2</c:v>
                </c:pt>
                <c:pt idx="70">
                  <c:v>5.1011885166666673E-2</c:v>
                </c:pt>
                <c:pt idx="71">
                  <c:v>4.3700078433333331E-2</c:v>
                </c:pt>
                <c:pt idx="72">
                  <c:v>3.5040142066666675E-2</c:v>
                </c:pt>
                <c:pt idx="73">
                  <c:v>2.7240142299999996E-2</c:v>
                </c:pt>
                <c:pt idx="74">
                  <c:v>2.0424362133333335E-2</c:v>
                </c:pt>
                <c:pt idx="75">
                  <c:v>1.3745075599999998E-2</c:v>
                </c:pt>
                <c:pt idx="76">
                  <c:v>8.4686553666666661E-3</c:v>
                </c:pt>
                <c:pt idx="77">
                  <c:v>7.4158130500000009E-3</c:v>
                </c:pt>
                <c:pt idx="78">
                  <c:v>1.2021663216666666E-2</c:v>
                </c:pt>
                <c:pt idx="79">
                  <c:v>1.91787751E-2</c:v>
                </c:pt>
                <c:pt idx="80">
                  <c:v>2.3110745433333336E-2</c:v>
                </c:pt>
                <c:pt idx="81">
                  <c:v>2.0163155999999998E-2</c:v>
                </c:pt>
                <c:pt idx="82">
                  <c:v>1.10437807E-2</c:v>
                </c:pt>
                <c:pt idx="83">
                  <c:v>2.0675102746666666E-4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2.6420848419999991E-4</c:v>
                </c:pt>
                <c:pt idx="89">
                  <c:v>4.9079925566666667E-3</c:v>
                </c:pt>
                <c:pt idx="90">
                  <c:v>9.4534175333333362E-3</c:v>
                </c:pt>
                <c:pt idx="91">
                  <c:v>1.3578398283333329E-2</c:v>
                </c:pt>
                <c:pt idx="92">
                  <c:v>1.6245728799999998E-2</c:v>
                </c:pt>
                <c:pt idx="93">
                  <c:v>1.7737198333333329E-2</c:v>
                </c:pt>
                <c:pt idx="94">
                  <c:v>1.8309107066666663E-2</c:v>
                </c:pt>
                <c:pt idx="95">
                  <c:v>1.8365022833333335E-2</c:v>
                </c:pt>
                <c:pt idx="96">
                  <c:v>1.953270486666667E-2</c:v>
                </c:pt>
                <c:pt idx="97">
                  <c:v>2.1483658766666674E-2</c:v>
                </c:pt>
                <c:pt idx="98">
                  <c:v>2.3554907366666669E-2</c:v>
                </c:pt>
                <c:pt idx="99">
                  <c:v>2.4985496966666666E-2</c:v>
                </c:pt>
                <c:pt idx="100">
                  <c:v>2.5510071400000004E-2</c:v>
                </c:pt>
                <c:pt idx="101">
                  <c:v>2.6194536866666666E-2</c:v>
                </c:pt>
                <c:pt idx="102">
                  <c:v>2.6728234466666664E-2</c:v>
                </c:pt>
                <c:pt idx="103">
                  <c:v>2.7640955600000003E-2</c:v>
                </c:pt>
                <c:pt idx="104">
                  <c:v>2.8173307066666667E-2</c:v>
                </c:pt>
                <c:pt idx="105">
                  <c:v>2.8468535800000003E-2</c:v>
                </c:pt>
                <c:pt idx="106">
                  <c:v>2.8352368666666666E-2</c:v>
                </c:pt>
                <c:pt idx="107">
                  <c:v>2.8021572533333337E-2</c:v>
                </c:pt>
                <c:pt idx="108">
                  <c:v>2.6945139166666666E-2</c:v>
                </c:pt>
                <c:pt idx="109">
                  <c:v>2.527396936666667E-2</c:v>
                </c:pt>
                <c:pt idx="110">
                  <c:v>2.3464964700000004E-2</c:v>
                </c:pt>
                <c:pt idx="111">
                  <c:v>2.3578644799999996E-2</c:v>
                </c:pt>
                <c:pt idx="112">
                  <c:v>2.1432338366666668E-2</c:v>
                </c:pt>
                <c:pt idx="113">
                  <c:v>1.8955285266666667E-2</c:v>
                </c:pt>
                <c:pt idx="114">
                  <c:v>1.579405943333333E-2</c:v>
                </c:pt>
                <c:pt idx="115">
                  <c:v>1.1811453716666668E-2</c:v>
                </c:pt>
                <c:pt idx="116">
                  <c:v>7.3222192133333324E-3</c:v>
                </c:pt>
                <c:pt idx="117">
                  <c:v>2.3155139413333337E-3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45-484F-834C-96B5ECE898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79314527"/>
        <c:axId val="979315775"/>
      </c:barChart>
      <c:catAx>
        <c:axId val="979314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79315775"/>
        <c:crosses val="autoZero"/>
        <c:auto val="1"/>
        <c:lblAlgn val="ctr"/>
        <c:lblOffset val="100"/>
        <c:noMultiLvlLbl val="0"/>
      </c:catAx>
      <c:valAx>
        <c:axId val="9793157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793145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Sheet1!$A$19</c:f>
              <c:strCache>
                <c:ptCount val="1"/>
                <c:pt idx="0">
                  <c:v>SKMH018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Sheet1!$B$19:$DR$19</c:f>
              <c:numCache>
                <c:formatCode>General</c:formatCode>
                <c:ptCount val="121"/>
                <c:pt idx="0">
                  <c:v>1.5961141793103448E-3</c:v>
                </c:pt>
                <c:pt idx="1">
                  <c:v>1.4129323741379307E-3</c:v>
                </c:pt>
                <c:pt idx="2">
                  <c:v>3.2285680482758623E-3</c:v>
                </c:pt>
                <c:pt idx="3">
                  <c:v>5.1310493793103439E-3</c:v>
                </c:pt>
                <c:pt idx="4">
                  <c:v>6.4890390034482767E-3</c:v>
                </c:pt>
                <c:pt idx="5">
                  <c:v>8.4671302310344813E-3</c:v>
                </c:pt>
                <c:pt idx="6">
                  <c:v>1.1291865310344831E-2</c:v>
                </c:pt>
                <c:pt idx="7">
                  <c:v>1.3047326327586206E-2</c:v>
                </c:pt>
                <c:pt idx="8">
                  <c:v>1.1224589310344832E-2</c:v>
                </c:pt>
                <c:pt idx="9">
                  <c:v>5.4527206724137934E-3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8.8906327586206902E-4</c:v>
                </c:pt>
                <c:pt idx="15">
                  <c:v>5.5450146931034479E-3</c:v>
                </c:pt>
                <c:pt idx="16">
                  <c:v>8.3998973586206886E-3</c:v>
                </c:pt>
                <c:pt idx="17">
                  <c:v>7.4909200793103429E-3</c:v>
                </c:pt>
                <c:pt idx="18">
                  <c:v>3.9824615689655176E-3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1.0855899615172412E-4</c:v>
                </c:pt>
                <c:pt idx="25">
                  <c:v>2.246090553448276E-3</c:v>
                </c:pt>
                <c:pt idx="26">
                  <c:v>7.1972593931034492E-3</c:v>
                </c:pt>
                <c:pt idx="27">
                  <c:v>1.1553783241379309E-2</c:v>
                </c:pt>
                <c:pt idx="28">
                  <c:v>1.549686377586207E-2</c:v>
                </c:pt>
                <c:pt idx="29">
                  <c:v>1.8847308620689656E-2</c:v>
                </c:pt>
                <c:pt idx="30">
                  <c:v>2.1755344896551721E-2</c:v>
                </c:pt>
                <c:pt idx="31">
                  <c:v>2.4379201241379309E-2</c:v>
                </c:pt>
                <c:pt idx="32">
                  <c:v>2.7018846965517238E-2</c:v>
                </c:pt>
                <c:pt idx="33">
                  <c:v>3.1893060482758626E-2</c:v>
                </c:pt>
                <c:pt idx="34">
                  <c:v>3.8592961965517245E-2</c:v>
                </c:pt>
                <c:pt idx="35">
                  <c:v>4.6097353931034493E-2</c:v>
                </c:pt>
                <c:pt idx="36">
                  <c:v>5.1358045482758623E-2</c:v>
                </c:pt>
                <c:pt idx="37">
                  <c:v>5.2578351965517231E-2</c:v>
                </c:pt>
                <c:pt idx="38">
                  <c:v>4.9602599034482768E-2</c:v>
                </c:pt>
                <c:pt idx="39">
                  <c:v>4.4668675310344824E-2</c:v>
                </c:pt>
                <c:pt idx="40">
                  <c:v>3.8754672068965532E-2</c:v>
                </c:pt>
                <c:pt idx="41">
                  <c:v>3.3192842827586215E-2</c:v>
                </c:pt>
                <c:pt idx="42">
                  <c:v>2.8272850620689658E-2</c:v>
                </c:pt>
                <c:pt idx="43">
                  <c:v>2.5564377310344836E-2</c:v>
                </c:pt>
                <c:pt idx="44">
                  <c:v>2.7024907310344824E-2</c:v>
                </c:pt>
                <c:pt idx="45">
                  <c:v>3.1300837758620685E-2</c:v>
                </c:pt>
                <c:pt idx="46">
                  <c:v>3.4861167448275866E-2</c:v>
                </c:pt>
                <c:pt idx="47">
                  <c:v>3.5262665517241373E-2</c:v>
                </c:pt>
                <c:pt idx="48">
                  <c:v>3.3681657965517246E-2</c:v>
                </c:pt>
                <c:pt idx="49">
                  <c:v>3.2473673206896543E-2</c:v>
                </c:pt>
                <c:pt idx="50">
                  <c:v>3.2077584517241367E-2</c:v>
                </c:pt>
                <c:pt idx="51">
                  <c:v>3.2231013103448274E-2</c:v>
                </c:pt>
                <c:pt idx="52">
                  <c:v>3.2585208862068962E-2</c:v>
                </c:pt>
                <c:pt idx="53">
                  <c:v>3.2873911206896547E-2</c:v>
                </c:pt>
                <c:pt idx="54">
                  <c:v>3.3255685068965521E-2</c:v>
                </c:pt>
                <c:pt idx="55">
                  <c:v>3.5424140448275868E-2</c:v>
                </c:pt>
                <c:pt idx="56">
                  <c:v>3.9730280482758618E-2</c:v>
                </c:pt>
                <c:pt idx="57">
                  <c:v>4.742097751724135E-2</c:v>
                </c:pt>
                <c:pt idx="58">
                  <c:v>5.6721351965517246E-2</c:v>
                </c:pt>
                <c:pt idx="59">
                  <c:v>6.3509024724137941E-2</c:v>
                </c:pt>
                <c:pt idx="60">
                  <c:v>6.4712113689655168E-2</c:v>
                </c:pt>
                <c:pt idx="61">
                  <c:v>6.2541074689655182E-2</c:v>
                </c:pt>
                <c:pt idx="62">
                  <c:v>5.9944117586206901E-2</c:v>
                </c:pt>
                <c:pt idx="63">
                  <c:v>5.730414389655171E-2</c:v>
                </c:pt>
                <c:pt idx="64">
                  <c:v>5.2351987068965516E-2</c:v>
                </c:pt>
                <c:pt idx="65">
                  <c:v>4.52271091724138E-2</c:v>
                </c:pt>
                <c:pt idx="66">
                  <c:v>4.1630239517241374E-2</c:v>
                </c:pt>
                <c:pt idx="67">
                  <c:v>4.626052527586208E-2</c:v>
                </c:pt>
                <c:pt idx="68">
                  <c:v>5.6166328310344828E-2</c:v>
                </c:pt>
                <c:pt idx="69">
                  <c:v>6.1214123310344828E-2</c:v>
                </c:pt>
                <c:pt idx="70">
                  <c:v>5.4745624413793104E-2</c:v>
                </c:pt>
                <c:pt idx="71">
                  <c:v>3.8627877586206887E-2</c:v>
                </c:pt>
                <c:pt idx="72">
                  <c:v>2.13700185862069E-2</c:v>
                </c:pt>
                <c:pt idx="73">
                  <c:v>9.7868699482758642E-3</c:v>
                </c:pt>
                <c:pt idx="74">
                  <c:v>5.6430018482758635E-3</c:v>
                </c:pt>
                <c:pt idx="75">
                  <c:v>6.5410731103448267E-3</c:v>
                </c:pt>
                <c:pt idx="76">
                  <c:v>1.0211729934482758E-2</c:v>
                </c:pt>
                <c:pt idx="77">
                  <c:v>1.5224957241379308E-2</c:v>
                </c:pt>
                <c:pt idx="78">
                  <c:v>2.1359710689655177E-2</c:v>
                </c:pt>
                <c:pt idx="79">
                  <c:v>2.7342649310344826E-2</c:v>
                </c:pt>
                <c:pt idx="80">
                  <c:v>3.0087184586206895E-2</c:v>
                </c:pt>
                <c:pt idx="81">
                  <c:v>2.7136541206896556E-2</c:v>
                </c:pt>
                <c:pt idx="82">
                  <c:v>1.850529344827586E-2</c:v>
                </c:pt>
                <c:pt idx="83">
                  <c:v>7.5363022655172418E-3</c:v>
                </c:pt>
                <c:pt idx="84">
                  <c:v>7.1504113262068963E-4</c:v>
                </c:pt>
                <c:pt idx="85">
                  <c:v>2.7101937724137936E-4</c:v>
                </c:pt>
                <c:pt idx="86">
                  <c:v>1.9886118589655176E-3</c:v>
                </c:pt>
                <c:pt idx="87">
                  <c:v>9.8218857448275822E-3</c:v>
                </c:pt>
                <c:pt idx="88">
                  <c:v>2.0636570931034482E-2</c:v>
                </c:pt>
                <c:pt idx="89">
                  <c:v>3.0077581586206895E-2</c:v>
                </c:pt>
                <c:pt idx="90">
                  <c:v>3.639565506896552E-2</c:v>
                </c:pt>
                <c:pt idx="91">
                  <c:v>3.9872332482758621E-2</c:v>
                </c:pt>
                <c:pt idx="92">
                  <c:v>3.9643513965517248E-2</c:v>
                </c:pt>
                <c:pt idx="93">
                  <c:v>3.7723927379310344E-2</c:v>
                </c:pt>
                <c:pt idx="94">
                  <c:v>3.4964167655172407E-2</c:v>
                </c:pt>
                <c:pt idx="95">
                  <c:v>3.0842893758620694E-2</c:v>
                </c:pt>
                <c:pt idx="96">
                  <c:v>2.8941927413793103E-2</c:v>
                </c:pt>
                <c:pt idx="97">
                  <c:v>2.8157366862068964E-2</c:v>
                </c:pt>
                <c:pt idx="98">
                  <c:v>2.7836608448275856E-2</c:v>
                </c:pt>
                <c:pt idx="99">
                  <c:v>2.8057964034482762E-2</c:v>
                </c:pt>
                <c:pt idx="100">
                  <c:v>2.9345453551724139E-2</c:v>
                </c:pt>
                <c:pt idx="101">
                  <c:v>3.0403086689655162E-2</c:v>
                </c:pt>
                <c:pt idx="102">
                  <c:v>3.0696562241379309E-2</c:v>
                </c:pt>
                <c:pt idx="103">
                  <c:v>3.1240463896551721E-2</c:v>
                </c:pt>
                <c:pt idx="104">
                  <c:v>3.0780175137931031E-2</c:v>
                </c:pt>
                <c:pt idx="105">
                  <c:v>2.9208622206896552E-2</c:v>
                </c:pt>
                <c:pt idx="106">
                  <c:v>2.6436478137931034E-2</c:v>
                </c:pt>
                <c:pt idx="107">
                  <c:v>2.2928389586206896E-2</c:v>
                </c:pt>
                <c:pt idx="108">
                  <c:v>1.8017412827586204E-2</c:v>
                </c:pt>
                <c:pt idx="109">
                  <c:v>1.2129068241379312E-2</c:v>
                </c:pt>
                <c:pt idx="110">
                  <c:v>5.944409824137931E-3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AA-4016-9542-94F75C804A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6495023"/>
        <c:axId val="516494607"/>
      </c:barChart>
      <c:catAx>
        <c:axId val="516495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16494607"/>
        <c:crosses val="autoZero"/>
        <c:auto val="1"/>
        <c:lblAlgn val="ctr"/>
        <c:lblOffset val="100"/>
        <c:noMultiLvlLbl val="0"/>
      </c:catAx>
      <c:valAx>
        <c:axId val="5164946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16495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Sheet1!$A$20</c:f>
              <c:strCache>
                <c:ptCount val="1"/>
                <c:pt idx="0">
                  <c:v>SKMH019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Sheet1!$B$20:$DR$20</c:f>
              <c:numCache>
                <c:formatCode>General</c:formatCode>
                <c:ptCount val="121"/>
                <c:pt idx="0">
                  <c:v>3.193355964666667E-3</c:v>
                </c:pt>
                <c:pt idx="1">
                  <c:v>1.3959841096666669E-3</c:v>
                </c:pt>
                <c:pt idx="2">
                  <c:v>1.7754654858333336E-3</c:v>
                </c:pt>
                <c:pt idx="3">
                  <c:v>1.4729344583333337E-3</c:v>
                </c:pt>
                <c:pt idx="4">
                  <c:v>1.5430283463333334E-3</c:v>
                </c:pt>
                <c:pt idx="5">
                  <c:v>2.4418499733333339E-3</c:v>
                </c:pt>
                <c:pt idx="6">
                  <c:v>4.3199805899999996E-3</c:v>
                </c:pt>
                <c:pt idx="7">
                  <c:v>6.8329302033333338E-3</c:v>
                </c:pt>
                <c:pt idx="8">
                  <c:v>7.4049614733333324E-3</c:v>
                </c:pt>
                <c:pt idx="9">
                  <c:v>4.6538284333333341E-3</c:v>
                </c:pt>
                <c:pt idx="10">
                  <c:v>7.6700830000000011E-5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9.0082037833333329E-4</c:v>
                </c:pt>
                <c:pt idx="15">
                  <c:v>7.6458530800000007E-3</c:v>
                </c:pt>
                <c:pt idx="16">
                  <c:v>1.3261841583333331E-2</c:v>
                </c:pt>
                <c:pt idx="17">
                  <c:v>1.3882672866666666E-2</c:v>
                </c:pt>
                <c:pt idx="18">
                  <c:v>9.5441012833333335E-3</c:v>
                </c:pt>
                <c:pt idx="19">
                  <c:v>1.7185790666666661E-3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2.6966575866666661E-3</c:v>
                </c:pt>
                <c:pt idx="27">
                  <c:v>9.4351906666666676E-3</c:v>
                </c:pt>
                <c:pt idx="28">
                  <c:v>1.4856513883333334E-2</c:v>
                </c:pt>
                <c:pt idx="29">
                  <c:v>1.8506174366666669E-2</c:v>
                </c:pt>
                <c:pt idx="30">
                  <c:v>2.1893478566666669E-2</c:v>
                </c:pt>
                <c:pt idx="31">
                  <c:v>2.4843462466666667E-2</c:v>
                </c:pt>
                <c:pt idx="32">
                  <c:v>2.6383690666666664E-2</c:v>
                </c:pt>
                <c:pt idx="33">
                  <c:v>2.8374758900000002E-2</c:v>
                </c:pt>
                <c:pt idx="34">
                  <c:v>3.0514138066666665E-2</c:v>
                </c:pt>
                <c:pt idx="35">
                  <c:v>3.2433662933333322E-2</c:v>
                </c:pt>
                <c:pt idx="36">
                  <c:v>3.2261580266666673E-2</c:v>
                </c:pt>
                <c:pt idx="37">
                  <c:v>2.9001371766666662E-2</c:v>
                </c:pt>
                <c:pt idx="38">
                  <c:v>2.3597871866666668E-2</c:v>
                </c:pt>
                <c:pt idx="39">
                  <c:v>1.79435771E-2</c:v>
                </c:pt>
                <c:pt idx="40">
                  <c:v>1.2511990216666666E-2</c:v>
                </c:pt>
                <c:pt idx="41">
                  <c:v>8.690463360000001E-3</c:v>
                </c:pt>
                <c:pt idx="42">
                  <c:v>6.3049241233333322E-3</c:v>
                </c:pt>
                <c:pt idx="43">
                  <c:v>7.5931867166666679E-3</c:v>
                </c:pt>
                <c:pt idx="44">
                  <c:v>1.3624668883333333E-2</c:v>
                </c:pt>
                <c:pt idx="45">
                  <c:v>2.2254967700000003E-2</c:v>
                </c:pt>
                <c:pt idx="46">
                  <c:v>2.9611330766666659E-2</c:v>
                </c:pt>
                <c:pt idx="47">
                  <c:v>3.3116822600000005E-2</c:v>
                </c:pt>
                <c:pt idx="48">
                  <c:v>3.350215996666666E-2</c:v>
                </c:pt>
                <c:pt idx="49">
                  <c:v>3.2812601599999991E-2</c:v>
                </c:pt>
                <c:pt idx="50">
                  <c:v>3.1931747033333333E-2</c:v>
                </c:pt>
                <c:pt idx="51">
                  <c:v>3.2022931299999995E-2</c:v>
                </c:pt>
                <c:pt idx="52">
                  <c:v>3.2978139966666667E-2</c:v>
                </c:pt>
                <c:pt idx="53">
                  <c:v>3.3009602733333337E-2</c:v>
                </c:pt>
                <c:pt idx="54">
                  <c:v>3.0317943800000007E-2</c:v>
                </c:pt>
                <c:pt idx="55">
                  <c:v>2.6347029599999999E-2</c:v>
                </c:pt>
                <c:pt idx="56">
                  <c:v>2.4136804833333327E-2</c:v>
                </c:pt>
                <c:pt idx="57">
                  <c:v>2.6836200066666666E-2</c:v>
                </c:pt>
                <c:pt idx="58">
                  <c:v>3.3466890233333331E-2</c:v>
                </c:pt>
                <c:pt idx="59">
                  <c:v>4.0165028766666652E-2</c:v>
                </c:pt>
                <c:pt idx="60">
                  <c:v>4.305112303333334E-2</c:v>
                </c:pt>
                <c:pt idx="61">
                  <c:v>4.3970500366666672E-2</c:v>
                </c:pt>
                <c:pt idx="62">
                  <c:v>4.50368768E-2</c:v>
                </c:pt>
                <c:pt idx="63">
                  <c:v>4.6503316633333326E-2</c:v>
                </c:pt>
                <c:pt idx="64">
                  <c:v>4.5770991733333322E-2</c:v>
                </c:pt>
                <c:pt idx="65">
                  <c:v>4.2865353666666675E-2</c:v>
                </c:pt>
                <c:pt idx="66">
                  <c:v>4.2820303233333322E-2</c:v>
                </c:pt>
                <c:pt idx="67">
                  <c:v>5.0247112400000002E-2</c:v>
                </c:pt>
                <c:pt idx="68">
                  <c:v>6.2069906100000002E-2</c:v>
                </c:pt>
                <c:pt idx="69">
                  <c:v>6.8162820633333343E-2</c:v>
                </c:pt>
                <c:pt idx="70">
                  <c:v>6.1599136500000005E-2</c:v>
                </c:pt>
                <c:pt idx="71">
                  <c:v>4.4813820633333327E-2</c:v>
                </c:pt>
                <c:pt idx="72">
                  <c:v>2.758008196666667E-2</c:v>
                </c:pt>
                <c:pt idx="73">
                  <c:v>1.7495322200000003E-2</c:v>
                </c:pt>
                <c:pt idx="74">
                  <c:v>1.6041610900000003E-2</c:v>
                </c:pt>
                <c:pt idx="75">
                  <c:v>1.8972222233333332E-2</c:v>
                </c:pt>
                <c:pt idx="76">
                  <c:v>2.2563412633333339E-2</c:v>
                </c:pt>
                <c:pt idx="77">
                  <c:v>2.5506754100000004E-2</c:v>
                </c:pt>
                <c:pt idx="78">
                  <c:v>2.8823773566666662E-2</c:v>
                </c:pt>
                <c:pt idx="79">
                  <c:v>3.1723929033333327E-2</c:v>
                </c:pt>
                <c:pt idx="80">
                  <c:v>3.0559185366666675E-2</c:v>
                </c:pt>
                <c:pt idx="81">
                  <c:v>2.2931832633333333E-2</c:v>
                </c:pt>
                <c:pt idx="82">
                  <c:v>1.0005593299999997E-2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2.4451388433333331E-4</c:v>
                </c:pt>
                <c:pt idx="88">
                  <c:v>7.8434642800000003E-3</c:v>
                </c:pt>
                <c:pt idx="89">
                  <c:v>1.6140663100000001E-2</c:v>
                </c:pt>
                <c:pt idx="90">
                  <c:v>2.3068042533333333E-2</c:v>
                </c:pt>
                <c:pt idx="91">
                  <c:v>2.8954157733333333E-2</c:v>
                </c:pt>
                <c:pt idx="92">
                  <c:v>3.2348870300000006E-2</c:v>
                </c:pt>
                <c:pt idx="93">
                  <c:v>3.3656275366666669E-2</c:v>
                </c:pt>
                <c:pt idx="94">
                  <c:v>3.3393267933333332E-2</c:v>
                </c:pt>
                <c:pt idx="95">
                  <c:v>3.1814541000000002E-2</c:v>
                </c:pt>
                <c:pt idx="96">
                  <c:v>3.1722981033333333E-2</c:v>
                </c:pt>
                <c:pt idx="97">
                  <c:v>3.2403236299999999E-2</c:v>
                </c:pt>
                <c:pt idx="98">
                  <c:v>3.33401927E-2</c:v>
                </c:pt>
                <c:pt idx="99">
                  <c:v>3.3946293266666656E-2</c:v>
                </c:pt>
                <c:pt idx="100">
                  <c:v>3.401688663333334E-2</c:v>
                </c:pt>
                <c:pt idx="101">
                  <c:v>3.3464595033333336E-2</c:v>
                </c:pt>
                <c:pt idx="102">
                  <c:v>3.2817818600000007E-2</c:v>
                </c:pt>
                <c:pt idx="103">
                  <c:v>3.2379503933333324E-2</c:v>
                </c:pt>
                <c:pt idx="104">
                  <c:v>3.1106462966666675E-2</c:v>
                </c:pt>
                <c:pt idx="105">
                  <c:v>2.9133406133333328E-2</c:v>
                </c:pt>
                <c:pt idx="106">
                  <c:v>2.6389916466666666E-2</c:v>
                </c:pt>
                <c:pt idx="107">
                  <c:v>2.3520091733333335E-2</c:v>
                </c:pt>
                <c:pt idx="108">
                  <c:v>1.9397142633333333E-2</c:v>
                </c:pt>
                <c:pt idx="109">
                  <c:v>1.4713306183333334E-2</c:v>
                </c:pt>
                <c:pt idx="110">
                  <c:v>1.0024886096666668E-2</c:v>
                </c:pt>
                <c:pt idx="111">
                  <c:v>5.2776545866666672E-3</c:v>
                </c:pt>
                <c:pt idx="112">
                  <c:v>1.3101965713333335E-3</c:v>
                </c:pt>
                <c:pt idx="113">
                  <c:v>1.0862748333333333E-4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9E-4539-B48A-4BD640629F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6185791"/>
        <c:axId val="856187455"/>
      </c:barChart>
      <c:catAx>
        <c:axId val="8561857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56187455"/>
        <c:crosses val="autoZero"/>
        <c:auto val="1"/>
        <c:lblAlgn val="ctr"/>
        <c:lblOffset val="100"/>
        <c:noMultiLvlLbl val="0"/>
      </c:catAx>
      <c:valAx>
        <c:axId val="8561874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561857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SKMH002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Sheet1!$B$3:$DR$3</c:f>
              <c:numCache>
                <c:formatCode>General</c:formatCode>
                <c:ptCount val="121"/>
                <c:pt idx="0">
                  <c:v>1.4528627576666667E-3</c:v>
                </c:pt>
                <c:pt idx="1">
                  <c:v>5.1639785900000007E-3</c:v>
                </c:pt>
                <c:pt idx="2">
                  <c:v>1.245823874E-2</c:v>
                </c:pt>
                <c:pt idx="3">
                  <c:v>2.0704802359999996E-2</c:v>
                </c:pt>
                <c:pt idx="4">
                  <c:v>2.4327031906666664E-2</c:v>
                </c:pt>
                <c:pt idx="5">
                  <c:v>2.3843724970000011E-2</c:v>
                </c:pt>
                <c:pt idx="6">
                  <c:v>2.0842796346666668E-2</c:v>
                </c:pt>
                <c:pt idx="7">
                  <c:v>1.6447043233333333E-2</c:v>
                </c:pt>
                <c:pt idx="8">
                  <c:v>1.0699521019999998E-2</c:v>
                </c:pt>
                <c:pt idx="9">
                  <c:v>4.7251606866666679E-3</c:v>
                </c:pt>
                <c:pt idx="10">
                  <c:v>1.0618758569999999E-4</c:v>
                </c:pt>
                <c:pt idx="11">
                  <c:v>0</c:v>
                </c:pt>
                <c:pt idx="12">
                  <c:v>2.5133686666666668E-5</c:v>
                </c:pt>
                <c:pt idx="13">
                  <c:v>2.8330624766666661E-3</c:v>
                </c:pt>
                <c:pt idx="14">
                  <c:v>8.7756159033333322E-3</c:v>
                </c:pt>
                <c:pt idx="15">
                  <c:v>1.2242433399999997E-2</c:v>
                </c:pt>
                <c:pt idx="16">
                  <c:v>1.1266429899999998E-2</c:v>
                </c:pt>
                <c:pt idx="17">
                  <c:v>6.7817949233333324E-3</c:v>
                </c:pt>
                <c:pt idx="18">
                  <c:v>2.7066986199999988E-3</c:v>
                </c:pt>
                <c:pt idx="19">
                  <c:v>1.7034127666666664E-4</c:v>
                </c:pt>
                <c:pt idx="20">
                  <c:v>0</c:v>
                </c:pt>
                <c:pt idx="21">
                  <c:v>1.3330465116666668E-3</c:v>
                </c:pt>
                <c:pt idx="22">
                  <c:v>6.2371437933333319E-3</c:v>
                </c:pt>
                <c:pt idx="23">
                  <c:v>1.3028046383333332E-2</c:v>
                </c:pt>
                <c:pt idx="24">
                  <c:v>2.1022732933333333E-2</c:v>
                </c:pt>
                <c:pt idx="25">
                  <c:v>2.6323568233333334E-2</c:v>
                </c:pt>
                <c:pt idx="26">
                  <c:v>2.962253258666667E-2</c:v>
                </c:pt>
                <c:pt idx="27">
                  <c:v>3.0079441266666666E-2</c:v>
                </c:pt>
                <c:pt idx="28">
                  <c:v>2.9845259033333332E-2</c:v>
                </c:pt>
                <c:pt idx="29">
                  <c:v>2.9728993766666666E-2</c:v>
                </c:pt>
                <c:pt idx="30">
                  <c:v>3.0200602466666667E-2</c:v>
                </c:pt>
                <c:pt idx="31">
                  <c:v>3.1161973933333326E-2</c:v>
                </c:pt>
                <c:pt idx="32">
                  <c:v>3.3686171066666673E-2</c:v>
                </c:pt>
                <c:pt idx="33">
                  <c:v>3.8641877300000002E-2</c:v>
                </c:pt>
                <c:pt idx="34">
                  <c:v>4.6115338766666666E-2</c:v>
                </c:pt>
                <c:pt idx="35">
                  <c:v>5.5254102700000009E-2</c:v>
                </c:pt>
                <c:pt idx="36">
                  <c:v>6.393581286666665E-2</c:v>
                </c:pt>
                <c:pt idx="37">
                  <c:v>7.0454933466666661E-2</c:v>
                </c:pt>
                <c:pt idx="38">
                  <c:v>7.241902389999999E-2</c:v>
                </c:pt>
                <c:pt idx="39">
                  <c:v>7.0068388699999998E-2</c:v>
                </c:pt>
                <c:pt idx="40">
                  <c:v>6.3663099299999998E-2</c:v>
                </c:pt>
                <c:pt idx="41">
                  <c:v>5.5880530400000003E-2</c:v>
                </c:pt>
                <c:pt idx="42">
                  <c:v>4.882023223333333E-2</c:v>
                </c:pt>
                <c:pt idx="43">
                  <c:v>4.3835784000000003E-2</c:v>
                </c:pt>
                <c:pt idx="44">
                  <c:v>4.276358206666666E-2</c:v>
                </c:pt>
                <c:pt idx="45">
                  <c:v>4.3942707033333334E-2</c:v>
                </c:pt>
                <c:pt idx="46">
                  <c:v>4.3962693466666668E-2</c:v>
                </c:pt>
                <c:pt idx="47">
                  <c:v>4.0372517933333331E-2</c:v>
                </c:pt>
                <c:pt idx="48">
                  <c:v>3.4280675300000001E-2</c:v>
                </c:pt>
                <c:pt idx="49">
                  <c:v>2.9735149633333336E-2</c:v>
                </c:pt>
                <c:pt idx="50">
                  <c:v>2.8210987366666669E-2</c:v>
                </c:pt>
                <c:pt idx="51">
                  <c:v>2.9165729733333329E-2</c:v>
                </c:pt>
                <c:pt idx="52">
                  <c:v>3.2492453200000007E-2</c:v>
                </c:pt>
                <c:pt idx="53">
                  <c:v>3.8643682766666666E-2</c:v>
                </c:pt>
                <c:pt idx="54">
                  <c:v>4.7821348633333323E-2</c:v>
                </c:pt>
                <c:pt idx="55">
                  <c:v>5.8514511966666669E-2</c:v>
                </c:pt>
                <c:pt idx="56">
                  <c:v>6.6207448533333338E-2</c:v>
                </c:pt>
                <c:pt idx="57">
                  <c:v>7.0888126533333345E-2</c:v>
                </c:pt>
                <c:pt idx="58">
                  <c:v>7.2642454633333312E-2</c:v>
                </c:pt>
                <c:pt idx="59">
                  <c:v>6.9798373133333341E-2</c:v>
                </c:pt>
                <c:pt idx="60">
                  <c:v>6.2072577799999987E-2</c:v>
                </c:pt>
                <c:pt idx="61">
                  <c:v>5.2122711200000005E-2</c:v>
                </c:pt>
                <c:pt idx="62">
                  <c:v>4.5140432799999991E-2</c:v>
                </c:pt>
                <c:pt idx="63">
                  <c:v>4.2579592933333327E-2</c:v>
                </c:pt>
                <c:pt idx="64">
                  <c:v>4.2653517100000003E-2</c:v>
                </c:pt>
                <c:pt idx="65">
                  <c:v>4.1994295599999988E-2</c:v>
                </c:pt>
                <c:pt idx="66">
                  <c:v>4.1031659400000003E-2</c:v>
                </c:pt>
                <c:pt idx="67">
                  <c:v>4.0711416633333337E-2</c:v>
                </c:pt>
                <c:pt idx="68">
                  <c:v>4.0366477999999997E-2</c:v>
                </c:pt>
                <c:pt idx="69">
                  <c:v>3.7386069966666671E-2</c:v>
                </c:pt>
                <c:pt idx="70">
                  <c:v>3.1832091800000004E-2</c:v>
                </c:pt>
                <c:pt idx="71">
                  <c:v>2.5290306166666672E-2</c:v>
                </c:pt>
                <c:pt idx="72">
                  <c:v>1.9780351333333335E-2</c:v>
                </c:pt>
                <c:pt idx="73">
                  <c:v>1.5194347033333335E-2</c:v>
                </c:pt>
                <c:pt idx="74">
                  <c:v>1.0497630366666667E-2</c:v>
                </c:pt>
                <c:pt idx="75">
                  <c:v>5.7454727233333339E-3</c:v>
                </c:pt>
                <c:pt idx="76">
                  <c:v>2.9226013233333336E-3</c:v>
                </c:pt>
                <c:pt idx="77">
                  <c:v>4.1386346366666668E-3</c:v>
                </c:pt>
                <c:pt idx="78">
                  <c:v>9.3164301599999999E-3</c:v>
                </c:pt>
                <c:pt idx="79">
                  <c:v>1.541192498333333E-2</c:v>
                </c:pt>
                <c:pt idx="80">
                  <c:v>1.8419190666666672E-2</c:v>
                </c:pt>
                <c:pt idx="81">
                  <c:v>1.7077103849999997E-2</c:v>
                </c:pt>
                <c:pt idx="82">
                  <c:v>1.3298968299999997E-2</c:v>
                </c:pt>
                <c:pt idx="83">
                  <c:v>1.0698172649999997E-2</c:v>
                </c:pt>
                <c:pt idx="84">
                  <c:v>1.2080179616666667E-2</c:v>
                </c:pt>
                <c:pt idx="85">
                  <c:v>1.7183456433333334E-2</c:v>
                </c:pt>
                <c:pt idx="86">
                  <c:v>2.4327667033333337E-2</c:v>
                </c:pt>
                <c:pt idx="87">
                  <c:v>3.1148272266666662E-2</c:v>
                </c:pt>
                <c:pt idx="88">
                  <c:v>3.574335771666666E-2</c:v>
                </c:pt>
                <c:pt idx="89">
                  <c:v>3.6071460833333333E-2</c:v>
                </c:pt>
                <c:pt idx="90">
                  <c:v>3.2394419933333328E-2</c:v>
                </c:pt>
                <c:pt idx="91">
                  <c:v>2.5923971266666668E-2</c:v>
                </c:pt>
                <c:pt idx="92">
                  <c:v>1.8665573799999998E-2</c:v>
                </c:pt>
                <c:pt idx="93">
                  <c:v>1.3726199086666665E-2</c:v>
                </c:pt>
                <c:pt idx="94">
                  <c:v>1.1102621716666667E-2</c:v>
                </c:pt>
                <c:pt idx="95">
                  <c:v>9.2043307966666668E-3</c:v>
                </c:pt>
                <c:pt idx="96">
                  <c:v>1.1163240039999998E-2</c:v>
                </c:pt>
                <c:pt idx="97">
                  <c:v>1.3848968800000003E-2</c:v>
                </c:pt>
                <c:pt idx="98">
                  <c:v>1.589456366666667E-2</c:v>
                </c:pt>
                <c:pt idx="99">
                  <c:v>1.7751966000000001E-2</c:v>
                </c:pt>
                <c:pt idx="100">
                  <c:v>2.0918792433333333E-2</c:v>
                </c:pt>
                <c:pt idx="101">
                  <c:v>2.2972650066666669E-2</c:v>
                </c:pt>
                <c:pt idx="102">
                  <c:v>2.356259266666666E-2</c:v>
                </c:pt>
                <c:pt idx="103">
                  <c:v>2.4511181466666667E-2</c:v>
                </c:pt>
                <c:pt idx="104">
                  <c:v>2.4910687433333332E-2</c:v>
                </c:pt>
                <c:pt idx="105">
                  <c:v>2.4345245033333334E-2</c:v>
                </c:pt>
                <c:pt idx="106">
                  <c:v>2.2973396400000005E-2</c:v>
                </c:pt>
                <c:pt idx="107">
                  <c:v>2.1116925766666666E-2</c:v>
                </c:pt>
                <c:pt idx="108">
                  <c:v>1.8575955033333331E-2</c:v>
                </c:pt>
                <c:pt idx="109">
                  <c:v>1.5548118616666665E-2</c:v>
                </c:pt>
                <c:pt idx="110">
                  <c:v>1.263518654666667E-2</c:v>
                </c:pt>
                <c:pt idx="111">
                  <c:v>2.5631043999999999E-5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59-4E02-855C-9300571D84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3361487"/>
        <c:axId val="893363567"/>
      </c:barChart>
      <c:catAx>
        <c:axId val="893361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93363567"/>
        <c:crosses val="autoZero"/>
        <c:auto val="1"/>
        <c:lblAlgn val="ctr"/>
        <c:lblOffset val="100"/>
        <c:noMultiLvlLbl val="0"/>
      </c:catAx>
      <c:valAx>
        <c:axId val="8933635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933614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Sheet1!$A$21</c:f>
              <c:strCache>
                <c:ptCount val="1"/>
                <c:pt idx="0">
                  <c:v>SKMH020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Sheet1!$B$21:$DR$21</c:f>
              <c:numCache>
                <c:formatCode>General</c:formatCode>
                <c:ptCount val="121"/>
                <c:pt idx="0">
                  <c:v>5.3685659700000001E-3</c:v>
                </c:pt>
                <c:pt idx="1">
                  <c:v>3.4324023100000003E-3</c:v>
                </c:pt>
                <c:pt idx="2">
                  <c:v>3.7119496266666669E-3</c:v>
                </c:pt>
                <c:pt idx="3">
                  <c:v>2.610407869999999E-3</c:v>
                </c:pt>
                <c:pt idx="4">
                  <c:v>1.9634683800000001E-3</c:v>
                </c:pt>
                <c:pt idx="5">
                  <c:v>2.617263996666667E-3</c:v>
                </c:pt>
                <c:pt idx="6">
                  <c:v>4.7028395633333343E-3</c:v>
                </c:pt>
                <c:pt idx="7">
                  <c:v>7.3331216566666661E-3</c:v>
                </c:pt>
                <c:pt idx="8">
                  <c:v>7.7588596766666662E-3</c:v>
                </c:pt>
                <c:pt idx="9">
                  <c:v>4.7615287633333333E-3</c:v>
                </c:pt>
                <c:pt idx="10">
                  <c:v>8.6034413333333336E-5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1.6480252146666668E-3</c:v>
                </c:pt>
                <c:pt idx="15">
                  <c:v>7.9686234933333336E-3</c:v>
                </c:pt>
                <c:pt idx="16">
                  <c:v>1.3097188900000001E-2</c:v>
                </c:pt>
                <c:pt idx="17">
                  <c:v>1.3456229283333334E-2</c:v>
                </c:pt>
                <c:pt idx="18">
                  <c:v>9.2358624166666674E-3</c:v>
                </c:pt>
                <c:pt idx="19">
                  <c:v>1.8736094100000006E-3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2.1428666200000003E-3</c:v>
                </c:pt>
                <c:pt idx="27">
                  <c:v>8.774023496666665E-3</c:v>
                </c:pt>
                <c:pt idx="28">
                  <c:v>1.4316738916666665E-2</c:v>
                </c:pt>
                <c:pt idx="29">
                  <c:v>1.8308840099999998E-2</c:v>
                </c:pt>
                <c:pt idx="30">
                  <c:v>2.1983839033333331E-2</c:v>
                </c:pt>
                <c:pt idx="31">
                  <c:v>2.5021519233333327E-2</c:v>
                </c:pt>
                <c:pt idx="32">
                  <c:v>2.6503028800000002E-2</c:v>
                </c:pt>
                <c:pt idx="33">
                  <c:v>2.8477849600000001E-2</c:v>
                </c:pt>
                <c:pt idx="34">
                  <c:v>3.07927928E-2</c:v>
                </c:pt>
                <c:pt idx="35">
                  <c:v>3.3093042666666669E-2</c:v>
                </c:pt>
                <c:pt idx="36">
                  <c:v>3.3307855499999997E-2</c:v>
                </c:pt>
                <c:pt idx="37">
                  <c:v>3.0269669433333334E-2</c:v>
                </c:pt>
                <c:pt idx="38">
                  <c:v>2.4838868766666664E-2</c:v>
                </c:pt>
                <c:pt idx="39">
                  <c:v>1.9065483033333334E-2</c:v>
                </c:pt>
                <c:pt idx="40">
                  <c:v>1.3482004633333334E-2</c:v>
                </c:pt>
                <c:pt idx="41">
                  <c:v>9.6273919600000021E-3</c:v>
                </c:pt>
                <c:pt idx="42">
                  <c:v>7.2512065266666665E-3</c:v>
                </c:pt>
                <c:pt idx="43">
                  <c:v>8.3921705533333332E-3</c:v>
                </c:pt>
                <c:pt idx="44">
                  <c:v>1.4036849233333332E-2</c:v>
                </c:pt>
                <c:pt idx="45">
                  <c:v>2.2075870266666669E-2</c:v>
                </c:pt>
                <c:pt idx="46">
                  <c:v>2.8836567433333331E-2</c:v>
                </c:pt>
                <c:pt idx="47">
                  <c:v>3.1985576299999999E-2</c:v>
                </c:pt>
                <c:pt idx="48">
                  <c:v>3.2508592966666666E-2</c:v>
                </c:pt>
                <c:pt idx="49">
                  <c:v>3.25307445E-2</c:v>
                </c:pt>
                <c:pt idx="50">
                  <c:v>3.2807213566666667E-2</c:v>
                </c:pt>
                <c:pt idx="51">
                  <c:v>3.4067498666666675E-2</c:v>
                </c:pt>
                <c:pt idx="52">
                  <c:v>3.5770066766666671E-2</c:v>
                </c:pt>
                <c:pt idx="53">
                  <c:v>3.5938128399999998E-2</c:v>
                </c:pt>
                <c:pt idx="54">
                  <c:v>3.3011245633333332E-2</c:v>
                </c:pt>
                <c:pt idx="55">
                  <c:v>2.8848668599999995E-2</c:v>
                </c:pt>
                <c:pt idx="56">
                  <c:v>2.6498663799999995E-2</c:v>
                </c:pt>
                <c:pt idx="57">
                  <c:v>2.9078028233333338E-2</c:v>
                </c:pt>
                <c:pt idx="58">
                  <c:v>3.5489711799999997E-2</c:v>
                </c:pt>
                <c:pt idx="59">
                  <c:v>4.2021592533333346E-2</c:v>
                </c:pt>
                <c:pt idx="60">
                  <c:v>4.5076743366666665E-2</c:v>
                </c:pt>
                <c:pt idx="61">
                  <c:v>4.6496186033333324E-2</c:v>
                </c:pt>
                <c:pt idx="62">
                  <c:v>4.8137719366666658E-2</c:v>
                </c:pt>
                <c:pt idx="63">
                  <c:v>4.9898339199999996E-2</c:v>
                </c:pt>
                <c:pt idx="64">
                  <c:v>4.8936232399999995E-2</c:v>
                </c:pt>
                <c:pt idx="65">
                  <c:v>4.530763723333333E-2</c:v>
                </c:pt>
                <c:pt idx="66">
                  <c:v>4.4391785233333342E-2</c:v>
                </c:pt>
                <c:pt idx="67">
                  <c:v>5.0976621E-2</c:v>
                </c:pt>
                <c:pt idx="68">
                  <c:v>6.1869250233333332E-2</c:v>
                </c:pt>
                <c:pt idx="69">
                  <c:v>6.6882649133333333E-2</c:v>
                </c:pt>
                <c:pt idx="70">
                  <c:v>5.9448011100000003E-2</c:v>
                </c:pt>
                <c:pt idx="71">
                  <c:v>4.2626073033333337E-2</c:v>
                </c:pt>
                <c:pt idx="72">
                  <c:v>2.6411707533333328E-2</c:v>
                </c:pt>
                <c:pt idx="73">
                  <c:v>1.787475425E-2</c:v>
                </c:pt>
                <c:pt idx="74">
                  <c:v>1.7483585633333337E-2</c:v>
                </c:pt>
                <c:pt idx="75">
                  <c:v>2.061774286666666E-2</c:v>
                </c:pt>
                <c:pt idx="76">
                  <c:v>2.3956720000000001E-2</c:v>
                </c:pt>
                <c:pt idx="77">
                  <c:v>2.6635771766666667E-2</c:v>
                </c:pt>
                <c:pt idx="78">
                  <c:v>2.9770456366666666E-2</c:v>
                </c:pt>
                <c:pt idx="79">
                  <c:v>3.2447054266666671E-2</c:v>
                </c:pt>
                <c:pt idx="80">
                  <c:v>3.1034941400000002E-2</c:v>
                </c:pt>
                <c:pt idx="81">
                  <c:v>2.3309830699999992E-2</c:v>
                </c:pt>
                <c:pt idx="82">
                  <c:v>1.0592317566666669E-2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1.5749859216666667E-3</c:v>
                </c:pt>
                <c:pt idx="88">
                  <c:v>9.772254213333333E-3</c:v>
                </c:pt>
                <c:pt idx="89">
                  <c:v>1.7578159266666667E-2</c:v>
                </c:pt>
                <c:pt idx="90">
                  <c:v>2.4173205666666673E-2</c:v>
                </c:pt>
                <c:pt idx="91">
                  <c:v>2.9781858100000006E-2</c:v>
                </c:pt>
                <c:pt idx="92">
                  <c:v>3.2820044533333335E-2</c:v>
                </c:pt>
                <c:pt idx="93">
                  <c:v>3.3729568033333338E-2</c:v>
                </c:pt>
                <c:pt idx="94">
                  <c:v>3.3156027666666664E-2</c:v>
                </c:pt>
                <c:pt idx="95">
                  <c:v>3.1461684399999995E-2</c:v>
                </c:pt>
                <c:pt idx="96">
                  <c:v>3.1611071166666664E-2</c:v>
                </c:pt>
                <c:pt idx="97">
                  <c:v>3.2729178533333333E-2</c:v>
                </c:pt>
                <c:pt idx="98">
                  <c:v>3.42204287E-2</c:v>
                </c:pt>
                <c:pt idx="99">
                  <c:v>3.5377621099999992E-2</c:v>
                </c:pt>
                <c:pt idx="100">
                  <c:v>3.5964240733333333E-2</c:v>
                </c:pt>
                <c:pt idx="101">
                  <c:v>3.5755576566666655E-2</c:v>
                </c:pt>
                <c:pt idx="102">
                  <c:v>3.5134659999999998E-2</c:v>
                </c:pt>
                <c:pt idx="103">
                  <c:v>3.4469817200000002E-2</c:v>
                </c:pt>
                <c:pt idx="104">
                  <c:v>3.2788455800000005E-2</c:v>
                </c:pt>
                <c:pt idx="105">
                  <c:v>3.0274445933333331E-2</c:v>
                </c:pt>
                <c:pt idx="106">
                  <c:v>2.6898748733333332E-2</c:v>
                </c:pt>
                <c:pt idx="107">
                  <c:v>2.3392509866666668E-2</c:v>
                </c:pt>
                <c:pt idx="108">
                  <c:v>1.8628243066666661E-2</c:v>
                </c:pt>
                <c:pt idx="109">
                  <c:v>1.3373416816666671E-2</c:v>
                </c:pt>
                <c:pt idx="110">
                  <c:v>8.195712019999999E-3</c:v>
                </c:pt>
                <c:pt idx="111">
                  <c:v>2.6649368341666664E-3</c:v>
                </c:pt>
                <c:pt idx="112">
                  <c:v>7.4287742999999999E-4</c:v>
                </c:pt>
                <c:pt idx="113">
                  <c:v>4.23383E-4</c:v>
                </c:pt>
                <c:pt idx="114">
                  <c:v>1.1983036666666667E-4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FF-4BE3-89EB-57B0CF680B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32033615"/>
        <c:axId val="932034031"/>
      </c:barChart>
      <c:catAx>
        <c:axId val="9320336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32034031"/>
        <c:crosses val="autoZero"/>
        <c:auto val="1"/>
        <c:lblAlgn val="ctr"/>
        <c:lblOffset val="100"/>
        <c:noMultiLvlLbl val="0"/>
      </c:catAx>
      <c:valAx>
        <c:axId val="9320340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320336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Sheet1!$A$22</c:f>
              <c:strCache>
                <c:ptCount val="1"/>
                <c:pt idx="0">
                  <c:v>SKMH021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Sheet1!$B$22:$DR$22</c:f>
              <c:numCache>
                <c:formatCode>General</c:formatCode>
                <c:ptCount val="121"/>
                <c:pt idx="0">
                  <c:v>5.3084599433333329E-4</c:v>
                </c:pt>
                <c:pt idx="1">
                  <c:v>0</c:v>
                </c:pt>
                <c:pt idx="2">
                  <c:v>3.7021488833333333E-5</c:v>
                </c:pt>
                <c:pt idx="3">
                  <c:v>6.4448639133333338E-5</c:v>
                </c:pt>
                <c:pt idx="4">
                  <c:v>2.3492489803333329E-4</c:v>
                </c:pt>
                <c:pt idx="5">
                  <c:v>1.0745739350000001E-3</c:v>
                </c:pt>
                <c:pt idx="6">
                  <c:v>2.8260075600000001E-3</c:v>
                </c:pt>
                <c:pt idx="7">
                  <c:v>5.753551056666667E-3</c:v>
                </c:pt>
                <c:pt idx="8">
                  <c:v>7.2743297800000007E-3</c:v>
                </c:pt>
                <c:pt idx="9">
                  <c:v>5.5236437499999996E-3</c:v>
                </c:pt>
                <c:pt idx="10">
                  <c:v>7.097616653333334E-4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1.7899043053333331E-4</c:v>
                </c:pt>
                <c:pt idx="15">
                  <c:v>6.9712437099999965E-3</c:v>
                </c:pt>
                <c:pt idx="16">
                  <c:v>1.2706707916666667E-2</c:v>
                </c:pt>
                <c:pt idx="17">
                  <c:v>1.3434694116666668E-2</c:v>
                </c:pt>
                <c:pt idx="18">
                  <c:v>9.1653680500000025E-3</c:v>
                </c:pt>
                <c:pt idx="19">
                  <c:v>1.2907041066666661E-3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2.121212406666666E-3</c:v>
                </c:pt>
                <c:pt idx="27">
                  <c:v>8.3397136600000012E-3</c:v>
                </c:pt>
                <c:pt idx="28">
                  <c:v>1.3083501333333334E-2</c:v>
                </c:pt>
                <c:pt idx="29">
                  <c:v>1.5863023033333333E-2</c:v>
                </c:pt>
                <c:pt idx="30">
                  <c:v>1.8340904966666668E-2</c:v>
                </c:pt>
                <c:pt idx="31">
                  <c:v>2.0464313299999995E-2</c:v>
                </c:pt>
                <c:pt idx="32">
                  <c:v>2.1191387166666666E-2</c:v>
                </c:pt>
                <c:pt idx="33">
                  <c:v>2.2132901566666661E-2</c:v>
                </c:pt>
                <c:pt idx="34">
                  <c:v>2.3021661099999997E-2</c:v>
                </c:pt>
                <c:pt idx="35">
                  <c:v>2.3889854399999997E-2</c:v>
                </c:pt>
                <c:pt idx="36">
                  <c:v>2.334571773333333E-2</c:v>
                </c:pt>
                <c:pt idx="37">
                  <c:v>2.0680556700000002E-2</c:v>
                </c:pt>
                <c:pt idx="38">
                  <c:v>1.6310471500000003E-2</c:v>
                </c:pt>
                <c:pt idx="39">
                  <c:v>1.189174731666667E-2</c:v>
                </c:pt>
                <c:pt idx="40">
                  <c:v>7.9278480666666682E-3</c:v>
                </c:pt>
                <c:pt idx="41">
                  <c:v>5.4517787866666667E-3</c:v>
                </c:pt>
                <c:pt idx="42">
                  <c:v>4.0275239866666666E-3</c:v>
                </c:pt>
                <c:pt idx="43">
                  <c:v>5.7615673066666673E-3</c:v>
                </c:pt>
                <c:pt idx="44">
                  <c:v>1.1928757216666667E-2</c:v>
                </c:pt>
                <c:pt idx="45">
                  <c:v>2.0999845866666665E-2</c:v>
                </c:pt>
                <c:pt idx="46">
                  <c:v>2.9412721999999999E-2</c:v>
                </c:pt>
                <c:pt idx="47">
                  <c:v>3.407100733333334E-2</c:v>
                </c:pt>
                <c:pt idx="48">
                  <c:v>3.4822552099999994E-2</c:v>
                </c:pt>
                <c:pt idx="49">
                  <c:v>3.3589552966666665E-2</c:v>
                </c:pt>
                <c:pt idx="50">
                  <c:v>3.165964076666667E-2</c:v>
                </c:pt>
                <c:pt idx="51">
                  <c:v>3.0860162999999999E-2</c:v>
                </c:pt>
                <c:pt idx="52">
                  <c:v>3.1499503733333337E-2</c:v>
                </c:pt>
                <c:pt idx="53">
                  <c:v>3.1809801800000009E-2</c:v>
                </c:pt>
                <c:pt idx="54">
                  <c:v>2.9870252100000001E-2</c:v>
                </c:pt>
                <c:pt idx="55">
                  <c:v>2.6604906500000001E-2</c:v>
                </c:pt>
                <c:pt idx="56">
                  <c:v>2.4809482399999992E-2</c:v>
                </c:pt>
                <c:pt idx="57">
                  <c:v>2.7045812033333332E-2</c:v>
                </c:pt>
                <c:pt idx="58">
                  <c:v>3.2557775166666657E-2</c:v>
                </c:pt>
                <c:pt idx="59">
                  <c:v>3.8172147266666664E-2</c:v>
                </c:pt>
                <c:pt idx="60">
                  <c:v>4.048314019999999E-2</c:v>
                </c:pt>
                <c:pt idx="61">
                  <c:v>4.1142159500000004E-2</c:v>
                </c:pt>
                <c:pt idx="62">
                  <c:v>4.1577738633333347E-2</c:v>
                </c:pt>
                <c:pt idx="63">
                  <c:v>4.1844003400000003E-2</c:v>
                </c:pt>
                <c:pt idx="64">
                  <c:v>4.0087598966666665E-2</c:v>
                </c:pt>
                <c:pt idx="65">
                  <c:v>3.7398355633333331E-2</c:v>
                </c:pt>
                <c:pt idx="66">
                  <c:v>3.8652671666666666E-2</c:v>
                </c:pt>
                <c:pt idx="67">
                  <c:v>4.751058460000001E-2</c:v>
                </c:pt>
                <c:pt idx="68">
                  <c:v>6.0298972999999992E-2</c:v>
                </c:pt>
                <c:pt idx="69">
                  <c:v>6.7346785066666665E-2</c:v>
                </c:pt>
                <c:pt idx="70">
                  <c:v>6.2355387966666655E-2</c:v>
                </c:pt>
                <c:pt idx="71">
                  <c:v>4.7559624933333329E-2</c:v>
                </c:pt>
                <c:pt idx="72">
                  <c:v>3.1683551366666667E-2</c:v>
                </c:pt>
                <c:pt idx="73">
                  <c:v>2.1360320266666667E-2</c:v>
                </c:pt>
                <c:pt idx="74">
                  <c:v>1.8024260799999994E-2</c:v>
                </c:pt>
                <c:pt idx="75">
                  <c:v>1.8180270733333337E-2</c:v>
                </c:pt>
                <c:pt idx="76">
                  <c:v>1.9312946933333339E-2</c:v>
                </c:pt>
                <c:pt idx="77">
                  <c:v>2.1489684200000001E-2</c:v>
                </c:pt>
                <c:pt idx="78">
                  <c:v>2.5981381466666665E-2</c:v>
                </c:pt>
                <c:pt idx="79">
                  <c:v>3.1008441599999999E-2</c:v>
                </c:pt>
                <c:pt idx="80">
                  <c:v>3.1580805499999989E-2</c:v>
                </c:pt>
                <c:pt idx="81">
                  <c:v>2.4655493033333326E-2</c:v>
                </c:pt>
                <c:pt idx="82">
                  <c:v>1.1486076916666667E-2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2.8096344866666658E-3</c:v>
                </c:pt>
                <c:pt idx="89">
                  <c:v>1.1325656233333337E-2</c:v>
                </c:pt>
                <c:pt idx="90">
                  <c:v>1.9129239199999995E-2</c:v>
                </c:pt>
                <c:pt idx="91">
                  <c:v>2.6277415900000003E-2</c:v>
                </c:pt>
                <c:pt idx="92">
                  <c:v>3.1043342633333339E-2</c:v>
                </c:pt>
                <c:pt idx="93">
                  <c:v>3.3416259400000002E-2</c:v>
                </c:pt>
                <c:pt idx="94">
                  <c:v>3.3762860099999993E-2</c:v>
                </c:pt>
                <c:pt idx="95">
                  <c:v>3.239647846666667E-2</c:v>
                </c:pt>
                <c:pt idx="96">
                  <c:v>3.1727419533333336E-2</c:v>
                </c:pt>
                <c:pt idx="97">
                  <c:v>3.1514587033333333E-2</c:v>
                </c:pt>
                <c:pt idx="98">
                  <c:v>3.1445162200000008E-2</c:v>
                </c:pt>
                <c:pt idx="99">
                  <c:v>3.1162557833333333E-2</c:v>
                </c:pt>
                <c:pt idx="100">
                  <c:v>3.0539830999999996E-2</c:v>
                </c:pt>
                <c:pt idx="101">
                  <c:v>3.0002991900000005E-2</c:v>
                </c:pt>
                <c:pt idx="102">
                  <c:v>2.9596719633333327E-2</c:v>
                </c:pt>
                <c:pt idx="103">
                  <c:v>2.9845678433333342E-2</c:v>
                </c:pt>
                <c:pt idx="104">
                  <c:v>2.9555225833333327E-2</c:v>
                </c:pt>
                <c:pt idx="105">
                  <c:v>2.8753023766666663E-2</c:v>
                </c:pt>
                <c:pt idx="106">
                  <c:v>2.7308574433333337E-2</c:v>
                </c:pt>
                <c:pt idx="107">
                  <c:v>2.5708289699999998E-2</c:v>
                </c:pt>
                <c:pt idx="108">
                  <c:v>2.2894380833333335E-2</c:v>
                </c:pt>
                <c:pt idx="109">
                  <c:v>1.9390364866666669E-2</c:v>
                </c:pt>
                <c:pt idx="110">
                  <c:v>1.57569124E-2</c:v>
                </c:pt>
                <c:pt idx="111">
                  <c:v>1.2315912350000001E-2</c:v>
                </c:pt>
                <c:pt idx="112">
                  <c:v>7.8368374699999983E-3</c:v>
                </c:pt>
                <c:pt idx="113">
                  <c:v>3.5806977566666663E-3</c:v>
                </c:pt>
                <c:pt idx="114">
                  <c:v>7.0450171600000002E-5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7-47F7-834E-B62136EA21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34436399"/>
        <c:axId val="934443055"/>
      </c:barChart>
      <c:catAx>
        <c:axId val="9344363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34443055"/>
        <c:crosses val="autoZero"/>
        <c:auto val="1"/>
        <c:lblAlgn val="ctr"/>
        <c:lblOffset val="100"/>
        <c:noMultiLvlLbl val="0"/>
      </c:catAx>
      <c:valAx>
        <c:axId val="9344430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344363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Sheet1!$A$23</c:f>
              <c:strCache>
                <c:ptCount val="1"/>
                <c:pt idx="0">
                  <c:v>SKMH022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Sheet1!$B$23:$DR$23</c:f>
              <c:numCache>
                <c:formatCode>General</c:formatCode>
                <c:ptCount val="1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1.5489089603448278E-4</c:v>
                </c:pt>
                <c:pt idx="7">
                  <c:v>1.9872233137931032E-3</c:v>
                </c:pt>
                <c:pt idx="8">
                  <c:v>4.4805184965517244E-3</c:v>
                </c:pt>
                <c:pt idx="9">
                  <c:v>5.4819412793103445E-3</c:v>
                </c:pt>
                <c:pt idx="10">
                  <c:v>3.618655534482759E-3</c:v>
                </c:pt>
                <c:pt idx="11">
                  <c:v>3.1460224482758624E-4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3.2383141310344836E-3</c:v>
                </c:pt>
                <c:pt idx="16">
                  <c:v>6.1032652000000019E-3</c:v>
                </c:pt>
                <c:pt idx="17">
                  <c:v>5.6239063551724129E-3</c:v>
                </c:pt>
                <c:pt idx="18">
                  <c:v>2.406917634482759E-3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1.8692520137931034E-4</c:v>
                </c:pt>
                <c:pt idx="26">
                  <c:v>3.8722922862068961E-3</c:v>
                </c:pt>
                <c:pt idx="27">
                  <c:v>6.3527753965517244E-3</c:v>
                </c:pt>
                <c:pt idx="28">
                  <c:v>7.6440143931034484E-3</c:v>
                </c:pt>
                <c:pt idx="29">
                  <c:v>7.5942981275862066E-3</c:v>
                </c:pt>
                <c:pt idx="30">
                  <c:v>7.523123396551726E-3</c:v>
                </c:pt>
                <c:pt idx="31">
                  <c:v>7.815085344827586E-3</c:v>
                </c:pt>
                <c:pt idx="32">
                  <c:v>8.2076177965517243E-3</c:v>
                </c:pt>
                <c:pt idx="33">
                  <c:v>9.5991331034482753E-3</c:v>
                </c:pt>
                <c:pt idx="34">
                  <c:v>1.1400894379310345E-2</c:v>
                </c:pt>
                <c:pt idx="35">
                  <c:v>1.3021746431034481E-2</c:v>
                </c:pt>
                <c:pt idx="36">
                  <c:v>1.3431900431034483E-2</c:v>
                </c:pt>
                <c:pt idx="37">
                  <c:v>1.2457026189655173E-2</c:v>
                </c:pt>
                <c:pt idx="38">
                  <c:v>1.0369670137931036E-2</c:v>
                </c:pt>
                <c:pt idx="39">
                  <c:v>8.1561688448275847E-3</c:v>
                </c:pt>
                <c:pt idx="40">
                  <c:v>6.2860801448275851E-3</c:v>
                </c:pt>
                <c:pt idx="41">
                  <c:v>4.7430246689655169E-3</c:v>
                </c:pt>
                <c:pt idx="42">
                  <c:v>4.6970944275862075E-3</c:v>
                </c:pt>
                <c:pt idx="43">
                  <c:v>7.7379205965517235E-3</c:v>
                </c:pt>
                <c:pt idx="44">
                  <c:v>1.3976929534482757E-2</c:v>
                </c:pt>
                <c:pt idx="45">
                  <c:v>2.1317236241379309E-2</c:v>
                </c:pt>
                <c:pt idx="46">
                  <c:v>2.720681444827585E-2</c:v>
                </c:pt>
                <c:pt idx="47">
                  <c:v>2.9867855379310349E-2</c:v>
                </c:pt>
                <c:pt idx="48">
                  <c:v>2.9443597931034481E-2</c:v>
                </c:pt>
                <c:pt idx="49">
                  <c:v>2.7014624758620678E-2</c:v>
                </c:pt>
                <c:pt idx="50">
                  <c:v>2.3320115482758617E-2</c:v>
                </c:pt>
                <c:pt idx="51">
                  <c:v>2.0344138275862074E-2</c:v>
                </c:pt>
                <c:pt idx="52">
                  <c:v>1.8807738758620688E-2</c:v>
                </c:pt>
                <c:pt idx="53">
                  <c:v>1.7496716448275863E-2</c:v>
                </c:pt>
                <c:pt idx="54">
                  <c:v>1.5176597827586204E-2</c:v>
                </c:pt>
                <c:pt idx="55">
                  <c:v>1.3068400672413792E-2</c:v>
                </c:pt>
                <c:pt idx="56">
                  <c:v>1.4183351827586206E-2</c:v>
                </c:pt>
                <c:pt idx="57">
                  <c:v>1.9474097758620697E-2</c:v>
                </c:pt>
                <c:pt idx="58">
                  <c:v>2.6668095379310339E-2</c:v>
                </c:pt>
                <c:pt idx="59">
                  <c:v>3.2287799379310353E-2</c:v>
                </c:pt>
                <c:pt idx="60">
                  <c:v>3.3652232965517247E-2</c:v>
                </c:pt>
                <c:pt idx="61">
                  <c:v>3.2023778551724134E-2</c:v>
                </c:pt>
                <c:pt idx="62">
                  <c:v>2.8759212999999999E-2</c:v>
                </c:pt>
                <c:pt idx="63">
                  <c:v>2.4858252586206893E-2</c:v>
                </c:pt>
                <c:pt idx="64">
                  <c:v>2.0797560448275857E-2</c:v>
                </c:pt>
                <c:pt idx="65">
                  <c:v>1.9480496620689652E-2</c:v>
                </c:pt>
                <c:pt idx="66">
                  <c:v>2.381596831034483E-2</c:v>
                </c:pt>
                <c:pt idx="67">
                  <c:v>3.3929225448275861E-2</c:v>
                </c:pt>
                <c:pt idx="68">
                  <c:v>4.561447872413793E-2</c:v>
                </c:pt>
                <c:pt idx="69">
                  <c:v>5.2582581206896545E-2</c:v>
                </c:pt>
                <c:pt idx="70">
                  <c:v>5.169390275862068E-2</c:v>
                </c:pt>
                <c:pt idx="71">
                  <c:v>4.428492093103447E-2</c:v>
                </c:pt>
                <c:pt idx="72">
                  <c:v>3.4455138655172406E-2</c:v>
                </c:pt>
                <c:pt idx="73">
                  <c:v>2.515622072413793E-2</c:v>
                </c:pt>
                <c:pt idx="74">
                  <c:v>1.7371824172413793E-2</c:v>
                </c:pt>
                <c:pt idx="75">
                  <c:v>1.0718834758620689E-2</c:v>
                </c:pt>
                <c:pt idx="76">
                  <c:v>6.2719190275862084E-3</c:v>
                </c:pt>
                <c:pt idx="77">
                  <c:v>6.4220570379310343E-3</c:v>
                </c:pt>
                <c:pt idx="78">
                  <c:v>1.2091834068965522E-2</c:v>
                </c:pt>
                <c:pt idx="79">
                  <c:v>1.981515806896552E-2</c:v>
                </c:pt>
                <c:pt idx="80">
                  <c:v>2.3769280448275861E-2</c:v>
                </c:pt>
                <c:pt idx="81">
                  <c:v>2.0430725620689646E-2</c:v>
                </c:pt>
                <c:pt idx="82">
                  <c:v>1.071608220689655E-2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8.8553639275862068E-5</c:v>
                </c:pt>
                <c:pt idx="89">
                  <c:v>5.1084549103448274E-3</c:v>
                </c:pt>
                <c:pt idx="90">
                  <c:v>1.0722935689655174E-2</c:v>
                </c:pt>
                <c:pt idx="91">
                  <c:v>1.5866162224137927E-2</c:v>
                </c:pt>
                <c:pt idx="92">
                  <c:v>1.9324726862068962E-2</c:v>
                </c:pt>
                <c:pt idx="93">
                  <c:v>2.1247623517241375E-2</c:v>
                </c:pt>
                <c:pt idx="94">
                  <c:v>2.1903293482758622E-2</c:v>
                </c:pt>
                <c:pt idx="95">
                  <c:v>2.1843386724137933E-2</c:v>
                </c:pt>
                <c:pt idx="96">
                  <c:v>2.2690350896551723E-2</c:v>
                </c:pt>
                <c:pt idx="97">
                  <c:v>2.4216015586206893E-2</c:v>
                </c:pt>
                <c:pt idx="98">
                  <c:v>2.5828763482758615E-2</c:v>
                </c:pt>
                <c:pt idx="99">
                  <c:v>2.6760233793103445E-2</c:v>
                </c:pt>
                <c:pt idx="100">
                  <c:v>2.6741889137931039E-2</c:v>
                </c:pt>
                <c:pt idx="101">
                  <c:v>2.7039091068965519E-2</c:v>
                </c:pt>
                <c:pt idx="102">
                  <c:v>2.7348908379310342E-2</c:v>
                </c:pt>
                <c:pt idx="103">
                  <c:v>2.8101936724137928E-2</c:v>
                </c:pt>
                <c:pt idx="104">
                  <c:v>2.8553692379310342E-2</c:v>
                </c:pt>
                <c:pt idx="105">
                  <c:v>2.8870636172413786E-2</c:v>
                </c:pt>
                <c:pt idx="106">
                  <c:v>2.8831846344827595E-2</c:v>
                </c:pt>
                <c:pt idx="107">
                  <c:v>2.8624120413793103E-2</c:v>
                </c:pt>
                <c:pt idx="108">
                  <c:v>2.7697246482758616E-2</c:v>
                </c:pt>
                <c:pt idx="109">
                  <c:v>2.6174203206896549E-2</c:v>
                </c:pt>
                <c:pt idx="110">
                  <c:v>2.4557787689655181E-2</c:v>
                </c:pt>
                <c:pt idx="111">
                  <c:v>2.5819510275862077E-2</c:v>
                </c:pt>
                <c:pt idx="112">
                  <c:v>2.4121202206896557E-2</c:v>
                </c:pt>
                <c:pt idx="113">
                  <c:v>2.2119743517241375E-2</c:v>
                </c:pt>
                <c:pt idx="114">
                  <c:v>1.9426221448275861E-2</c:v>
                </c:pt>
                <c:pt idx="115">
                  <c:v>1.5898234758620688E-2</c:v>
                </c:pt>
                <c:pt idx="116">
                  <c:v>1.1885325872413794E-2</c:v>
                </c:pt>
                <c:pt idx="117">
                  <c:v>7.3109322137931013E-3</c:v>
                </c:pt>
                <c:pt idx="118">
                  <c:v>1.2018864837931036E-3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94-4553-BD4E-0D62C4E7DC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34492303"/>
        <c:axId val="934492719"/>
      </c:barChart>
      <c:catAx>
        <c:axId val="9344923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34492719"/>
        <c:crosses val="autoZero"/>
        <c:auto val="1"/>
        <c:lblAlgn val="ctr"/>
        <c:lblOffset val="100"/>
        <c:noMultiLvlLbl val="0"/>
      </c:catAx>
      <c:valAx>
        <c:axId val="9344927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344923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Sheet1!$A$24</c:f>
              <c:strCache>
                <c:ptCount val="1"/>
                <c:pt idx="0">
                  <c:v>SKMH023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Sheet1!$B$24:$DR$24</c:f>
              <c:numCache>
                <c:formatCode>General</c:formatCode>
                <c:ptCount val="1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5.4445817310344829E-4</c:v>
                </c:pt>
                <c:pt idx="6">
                  <c:v>2.123051562068966E-3</c:v>
                </c:pt>
                <c:pt idx="7">
                  <c:v>4.8283297586206898E-3</c:v>
                </c:pt>
                <c:pt idx="8">
                  <c:v>6.7426313620689649E-3</c:v>
                </c:pt>
                <c:pt idx="9">
                  <c:v>5.9894410275862058E-3</c:v>
                </c:pt>
                <c:pt idx="10">
                  <c:v>1.9929648758620689E-3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5.8553970413793089E-3</c:v>
                </c:pt>
                <c:pt idx="16">
                  <c:v>1.131775001724138E-2</c:v>
                </c:pt>
                <c:pt idx="17">
                  <c:v>1.1932757862068969E-2</c:v>
                </c:pt>
                <c:pt idx="18">
                  <c:v>7.8219097620689654E-3</c:v>
                </c:pt>
                <c:pt idx="19">
                  <c:v>3.4407410200000007E-4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2.4431532241379304E-3</c:v>
                </c:pt>
                <c:pt idx="27">
                  <c:v>7.9115295172413787E-3</c:v>
                </c:pt>
                <c:pt idx="28">
                  <c:v>1.1865576637931035E-2</c:v>
                </c:pt>
                <c:pt idx="29">
                  <c:v>1.3775973965517239E-2</c:v>
                </c:pt>
                <c:pt idx="30">
                  <c:v>1.530568255172414E-2</c:v>
                </c:pt>
                <c:pt idx="31">
                  <c:v>1.6678248965517239E-2</c:v>
                </c:pt>
                <c:pt idx="32">
                  <c:v>1.704270693103448E-2</c:v>
                </c:pt>
                <c:pt idx="33">
                  <c:v>1.7812656017241385E-2</c:v>
                </c:pt>
                <c:pt idx="34">
                  <c:v>1.8506458931034486E-2</c:v>
                </c:pt>
                <c:pt idx="35">
                  <c:v>1.9034264310344821E-2</c:v>
                </c:pt>
                <c:pt idx="36">
                  <c:v>1.8186266206896555E-2</c:v>
                </c:pt>
                <c:pt idx="37">
                  <c:v>1.5515894310344823E-2</c:v>
                </c:pt>
                <c:pt idx="38">
                  <c:v>1.1348757155172414E-2</c:v>
                </c:pt>
                <c:pt idx="39">
                  <c:v>7.2711499241379296E-3</c:v>
                </c:pt>
                <c:pt idx="40">
                  <c:v>3.9940447758620694E-3</c:v>
                </c:pt>
                <c:pt idx="41">
                  <c:v>2.1705214206896549E-3</c:v>
                </c:pt>
                <c:pt idx="42">
                  <c:v>1.6993154413793103E-3</c:v>
                </c:pt>
                <c:pt idx="43">
                  <c:v>4.2598519172413786E-3</c:v>
                </c:pt>
                <c:pt idx="44">
                  <c:v>1.0582005931034481E-2</c:v>
                </c:pt>
                <c:pt idx="45">
                  <c:v>1.9243613586206895E-2</c:v>
                </c:pt>
                <c:pt idx="46">
                  <c:v>2.7306871965517249E-2</c:v>
                </c:pt>
                <c:pt idx="47">
                  <c:v>3.1976501241379317E-2</c:v>
                </c:pt>
                <c:pt idx="48">
                  <c:v>3.2631360172413797E-2</c:v>
                </c:pt>
                <c:pt idx="49">
                  <c:v>3.0691328172413792E-2</c:v>
                </c:pt>
                <c:pt idx="50">
                  <c:v>2.7368343827586208E-2</c:v>
                </c:pt>
                <c:pt idx="51">
                  <c:v>2.5086825758620691E-2</c:v>
                </c:pt>
                <c:pt idx="52">
                  <c:v>2.4730528068965519E-2</c:v>
                </c:pt>
                <c:pt idx="53">
                  <c:v>2.4637116793103445E-2</c:v>
                </c:pt>
                <c:pt idx="54">
                  <c:v>2.2973190896551723E-2</c:v>
                </c:pt>
                <c:pt idx="55">
                  <c:v>2.0615299620689653E-2</c:v>
                </c:pt>
                <c:pt idx="56">
                  <c:v>2.0353797689655177E-2</c:v>
                </c:pt>
                <c:pt idx="57">
                  <c:v>2.3720865034482758E-2</c:v>
                </c:pt>
                <c:pt idx="58">
                  <c:v>2.9350551275862068E-2</c:v>
                </c:pt>
                <c:pt idx="59">
                  <c:v>3.4457270793103442E-2</c:v>
                </c:pt>
                <c:pt idx="60">
                  <c:v>3.6372479310344839E-2</c:v>
                </c:pt>
                <c:pt idx="61">
                  <c:v>3.6740389310344831E-2</c:v>
                </c:pt>
                <c:pt idx="62">
                  <c:v>3.625287179310345E-2</c:v>
                </c:pt>
                <c:pt idx="63">
                  <c:v>3.4788724793103451E-2</c:v>
                </c:pt>
                <c:pt idx="64">
                  <c:v>3.1497188724137933E-2</c:v>
                </c:pt>
                <c:pt idx="65">
                  <c:v>2.9069973896551724E-2</c:v>
                </c:pt>
                <c:pt idx="66">
                  <c:v>3.2148952827586209E-2</c:v>
                </c:pt>
                <c:pt idx="67">
                  <c:v>4.2876212551724142E-2</c:v>
                </c:pt>
                <c:pt idx="68">
                  <c:v>5.6490640448275876E-2</c:v>
                </c:pt>
                <c:pt idx="69">
                  <c:v>6.4107622931034489E-2</c:v>
                </c:pt>
                <c:pt idx="70">
                  <c:v>6.0724516827586207E-2</c:v>
                </c:pt>
                <c:pt idx="71">
                  <c:v>4.8724349275862062E-2</c:v>
                </c:pt>
                <c:pt idx="72">
                  <c:v>3.5335630413793111E-2</c:v>
                </c:pt>
                <c:pt idx="73">
                  <c:v>2.5507678275862075E-2</c:v>
                </c:pt>
                <c:pt idx="74">
                  <c:v>2.0102720379310348E-2</c:v>
                </c:pt>
                <c:pt idx="75">
                  <c:v>1.6572284517241378E-2</c:v>
                </c:pt>
                <c:pt idx="76">
                  <c:v>1.414390555172414E-2</c:v>
                </c:pt>
                <c:pt idx="77">
                  <c:v>1.4499968810344826E-2</c:v>
                </c:pt>
                <c:pt idx="78">
                  <c:v>1.9444517103448276E-2</c:v>
                </c:pt>
                <c:pt idx="79">
                  <c:v>2.6438787241379304E-2</c:v>
                </c:pt>
                <c:pt idx="80">
                  <c:v>2.9388341724137932E-2</c:v>
                </c:pt>
                <c:pt idx="81">
                  <c:v>2.4229972586206901E-2</c:v>
                </c:pt>
                <c:pt idx="82">
                  <c:v>1.1806246896551726E-2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1.2972895734482759E-3</c:v>
                </c:pt>
                <c:pt idx="89">
                  <c:v>8.9753545310344834E-3</c:v>
                </c:pt>
                <c:pt idx="90">
                  <c:v>1.5863019913793099E-2</c:v>
                </c:pt>
                <c:pt idx="91">
                  <c:v>2.185915096551724E-2</c:v>
                </c:pt>
                <c:pt idx="92">
                  <c:v>2.5515050413793105E-2</c:v>
                </c:pt>
                <c:pt idx="93">
                  <c:v>2.7090874724137928E-2</c:v>
                </c:pt>
                <c:pt idx="94">
                  <c:v>2.6979369827586207E-2</c:v>
                </c:pt>
                <c:pt idx="95">
                  <c:v>2.595706275862069E-2</c:v>
                </c:pt>
                <c:pt idx="96">
                  <c:v>2.6021619241379308E-2</c:v>
                </c:pt>
                <c:pt idx="97">
                  <c:v>2.7059112275862073E-2</c:v>
                </c:pt>
                <c:pt idx="98">
                  <c:v>2.857516779310345E-2</c:v>
                </c:pt>
                <c:pt idx="99">
                  <c:v>2.9905916827586209E-2</c:v>
                </c:pt>
                <c:pt idx="100">
                  <c:v>3.0632343896551725E-2</c:v>
                </c:pt>
                <c:pt idx="101">
                  <c:v>3.1554862172413795E-2</c:v>
                </c:pt>
                <c:pt idx="102">
                  <c:v>3.232108434482759E-2</c:v>
                </c:pt>
                <c:pt idx="103">
                  <c:v>3.3520270931034483E-2</c:v>
                </c:pt>
                <c:pt idx="104">
                  <c:v>3.4031383620689658E-2</c:v>
                </c:pt>
                <c:pt idx="105">
                  <c:v>3.392895675862069E-2</c:v>
                </c:pt>
                <c:pt idx="106">
                  <c:v>3.3059476379310331E-2</c:v>
                </c:pt>
                <c:pt idx="107">
                  <c:v>3.1794373620689653E-2</c:v>
                </c:pt>
                <c:pt idx="108">
                  <c:v>2.932358151724138E-2</c:v>
                </c:pt>
                <c:pt idx="109">
                  <c:v>2.6052928551724135E-2</c:v>
                </c:pt>
                <c:pt idx="110">
                  <c:v>2.2635004931034479E-2</c:v>
                </c:pt>
                <c:pt idx="111">
                  <c:v>2.040345979310345E-2</c:v>
                </c:pt>
                <c:pt idx="112">
                  <c:v>1.6478827275862067E-2</c:v>
                </c:pt>
                <c:pt idx="113">
                  <c:v>1.2568845189655172E-2</c:v>
                </c:pt>
                <c:pt idx="114">
                  <c:v>8.2011823137931057E-3</c:v>
                </c:pt>
                <c:pt idx="115">
                  <c:v>3.2467322758620689E-3</c:v>
                </c:pt>
                <c:pt idx="116">
                  <c:v>2.1157518103448277E-4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06-4063-95FB-5168DD87C2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90739567"/>
        <c:axId val="1090743311"/>
      </c:barChart>
      <c:catAx>
        <c:axId val="10907395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90743311"/>
        <c:crosses val="autoZero"/>
        <c:auto val="1"/>
        <c:lblAlgn val="ctr"/>
        <c:lblOffset val="100"/>
        <c:noMultiLvlLbl val="0"/>
      </c:catAx>
      <c:valAx>
        <c:axId val="10907433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907395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Sheet1!$A$25</c:f>
              <c:strCache>
                <c:ptCount val="1"/>
                <c:pt idx="0">
                  <c:v>SKMH024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Sheet1!$B$25:$DR$25</c:f>
              <c:numCache>
                <c:formatCode>General</c:formatCode>
                <c:ptCount val="121"/>
                <c:pt idx="0">
                  <c:v>4.4905346173333338E-3</c:v>
                </c:pt>
                <c:pt idx="1">
                  <c:v>3.2919036943333336E-3</c:v>
                </c:pt>
                <c:pt idx="2">
                  <c:v>3.8934080566666667E-3</c:v>
                </c:pt>
                <c:pt idx="3">
                  <c:v>3.4599091100000002E-3</c:v>
                </c:pt>
                <c:pt idx="4">
                  <c:v>3.3865780133333339E-3</c:v>
                </c:pt>
                <c:pt idx="5">
                  <c:v>4.9662203433333335E-3</c:v>
                </c:pt>
                <c:pt idx="6">
                  <c:v>8.1461853899999978E-3</c:v>
                </c:pt>
                <c:pt idx="7">
                  <c:v>1.0811359706666667E-2</c:v>
                </c:pt>
                <c:pt idx="8">
                  <c:v>1.0158227210000002E-2</c:v>
                </c:pt>
                <c:pt idx="9">
                  <c:v>5.5194635966666662E-3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1.5494660966666669E-3</c:v>
                </c:pt>
                <c:pt idx="15">
                  <c:v>6.216693043333334E-3</c:v>
                </c:pt>
                <c:pt idx="16">
                  <c:v>9.4580555666666684E-3</c:v>
                </c:pt>
                <c:pt idx="17">
                  <c:v>8.9861227299999989E-3</c:v>
                </c:pt>
                <c:pt idx="18">
                  <c:v>5.6699924799999994E-3</c:v>
                </c:pt>
                <c:pt idx="19">
                  <c:v>7.2340251800000004E-4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4.1580963733333336E-4</c:v>
                </c:pt>
                <c:pt idx="26">
                  <c:v>4.4432608133333331E-3</c:v>
                </c:pt>
                <c:pt idx="27">
                  <c:v>9.581053916666667E-3</c:v>
                </c:pt>
                <c:pt idx="28">
                  <c:v>1.44341087E-2</c:v>
                </c:pt>
                <c:pt idx="29">
                  <c:v>1.8724822833333325E-2</c:v>
                </c:pt>
                <c:pt idx="30">
                  <c:v>2.2766667933333335E-2</c:v>
                </c:pt>
                <c:pt idx="31">
                  <c:v>2.6337295399999995E-2</c:v>
                </c:pt>
                <c:pt idx="32">
                  <c:v>2.9252601233333335E-2</c:v>
                </c:pt>
                <c:pt idx="33">
                  <c:v>3.3734383766666667E-2</c:v>
                </c:pt>
                <c:pt idx="34">
                  <c:v>3.9427022100000007E-2</c:v>
                </c:pt>
                <c:pt idx="35">
                  <c:v>4.5313401866666665E-2</c:v>
                </c:pt>
                <c:pt idx="36">
                  <c:v>4.8467602466666676E-2</c:v>
                </c:pt>
                <c:pt idx="37">
                  <c:v>4.7231502599999982E-2</c:v>
                </c:pt>
                <c:pt idx="38">
                  <c:v>4.2236902600000008E-2</c:v>
                </c:pt>
                <c:pt idx="39">
                  <c:v>3.6061557599999988E-2</c:v>
                </c:pt>
                <c:pt idx="40">
                  <c:v>2.970406313333334E-2</c:v>
                </c:pt>
                <c:pt idx="41">
                  <c:v>2.4824536166666671E-2</c:v>
                </c:pt>
                <c:pt idx="42">
                  <c:v>2.1071616999999997E-2</c:v>
                </c:pt>
                <c:pt idx="43">
                  <c:v>1.9773255616666666E-2</c:v>
                </c:pt>
                <c:pt idx="44">
                  <c:v>2.2225516366666666E-2</c:v>
                </c:pt>
                <c:pt idx="45">
                  <c:v>2.681535266666667E-2</c:v>
                </c:pt>
                <c:pt idx="46">
                  <c:v>3.0372989266666667E-2</c:v>
                </c:pt>
                <c:pt idx="47">
                  <c:v>3.0991259733333339E-2</c:v>
                </c:pt>
                <c:pt idx="48">
                  <c:v>3.0282184699999999E-2</c:v>
                </c:pt>
                <c:pt idx="49">
                  <c:v>3.0839164899999993E-2</c:v>
                </c:pt>
                <c:pt idx="50">
                  <c:v>3.3183855233333337E-2</c:v>
                </c:pt>
                <c:pt idx="51">
                  <c:v>3.66812376E-2</c:v>
                </c:pt>
                <c:pt idx="52">
                  <c:v>3.9547087600000003E-2</c:v>
                </c:pt>
                <c:pt idx="53">
                  <c:v>3.9935675866666666E-2</c:v>
                </c:pt>
                <c:pt idx="54">
                  <c:v>3.7576540600000007E-2</c:v>
                </c:pt>
                <c:pt idx="55">
                  <c:v>3.5358984299999993E-2</c:v>
                </c:pt>
                <c:pt idx="56">
                  <c:v>3.5698912266666667E-2</c:v>
                </c:pt>
                <c:pt idx="57">
                  <c:v>4.0718130933333332E-2</c:v>
                </c:pt>
                <c:pt idx="58">
                  <c:v>4.8531538300000003E-2</c:v>
                </c:pt>
                <c:pt idx="59">
                  <c:v>5.4980278599999988E-2</c:v>
                </c:pt>
                <c:pt idx="60">
                  <c:v>5.7282972566666666E-2</c:v>
                </c:pt>
                <c:pt idx="61">
                  <c:v>5.7577757700000017E-2</c:v>
                </c:pt>
                <c:pt idx="62">
                  <c:v>5.8039820700000001E-2</c:v>
                </c:pt>
                <c:pt idx="63">
                  <c:v>5.8117650700000016E-2</c:v>
                </c:pt>
                <c:pt idx="64">
                  <c:v>5.4745297999999991E-2</c:v>
                </c:pt>
                <c:pt idx="65">
                  <c:v>4.811758649999999E-2</c:v>
                </c:pt>
                <c:pt idx="66">
                  <c:v>4.4182797599999997E-2</c:v>
                </c:pt>
                <c:pt idx="67">
                  <c:v>4.7872341566666671E-2</c:v>
                </c:pt>
                <c:pt idx="68">
                  <c:v>5.6185957799999998E-2</c:v>
                </c:pt>
                <c:pt idx="69">
                  <c:v>5.9468382899999984E-2</c:v>
                </c:pt>
                <c:pt idx="70">
                  <c:v>5.188406059999999E-2</c:v>
                </c:pt>
                <c:pt idx="71">
                  <c:v>3.6278411399999995E-2</c:v>
                </c:pt>
                <c:pt idx="72">
                  <c:v>2.1386712833333332E-2</c:v>
                </c:pt>
                <c:pt idx="73">
                  <c:v>1.3173390733333335E-2</c:v>
                </c:pt>
                <c:pt idx="74">
                  <c:v>1.1884492293333335E-2</c:v>
                </c:pt>
                <c:pt idx="75">
                  <c:v>1.3967496513333334E-2</c:v>
                </c:pt>
                <c:pt idx="76">
                  <c:v>1.7269838850000004E-2</c:v>
                </c:pt>
                <c:pt idx="77">
                  <c:v>2.1296460733333331E-2</c:v>
                </c:pt>
                <c:pt idx="78">
                  <c:v>2.6898619533333328E-2</c:v>
                </c:pt>
                <c:pt idx="79">
                  <c:v>3.2771217333333338E-2</c:v>
                </c:pt>
                <c:pt idx="80">
                  <c:v>3.4844905299999986E-2</c:v>
                </c:pt>
                <c:pt idx="81">
                  <c:v>2.9897781800000005E-2</c:v>
                </c:pt>
                <c:pt idx="82">
                  <c:v>1.8136743333333333E-2</c:v>
                </c:pt>
                <c:pt idx="83">
                  <c:v>3.9120198781666662E-3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1.9793814779999991E-3</c:v>
                </c:pt>
                <c:pt idx="88">
                  <c:v>1.2834831166666668E-2</c:v>
                </c:pt>
                <c:pt idx="89">
                  <c:v>2.2682362633333335E-2</c:v>
                </c:pt>
                <c:pt idx="90">
                  <c:v>3.023623823333333E-2</c:v>
                </c:pt>
                <c:pt idx="91">
                  <c:v>3.5458901933333328E-2</c:v>
                </c:pt>
                <c:pt idx="92">
                  <c:v>3.7007617766666681E-2</c:v>
                </c:pt>
                <c:pt idx="93">
                  <c:v>3.635638976666667E-2</c:v>
                </c:pt>
                <c:pt idx="94">
                  <c:v>3.4496572233333335E-2</c:v>
                </c:pt>
                <c:pt idx="95">
                  <c:v>3.1342678400000004E-2</c:v>
                </c:pt>
                <c:pt idx="96">
                  <c:v>3.0401955133333328E-2</c:v>
                </c:pt>
                <c:pt idx="97">
                  <c:v>3.0532277633333334E-2</c:v>
                </c:pt>
                <c:pt idx="98">
                  <c:v>3.1126825933333335E-2</c:v>
                </c:pt>
                <c:pt idx="99">
                  <c:v>3.1811556833333331E-2</c:v>
                </c:pt>
                <c:pt idx="100">
                  <c:v>3.2714989333333326E-2</c:v>
                </c:pt>
                <c:pt idx="101">
                  <c:v>3.2688212066666653E-2</c:v>
                </c:pt>
                <c:pt idx="102">
                  <c:v>3.1974431266666672E-2</c:v>
                </c:pt>
                <c:pt idx="103">
                  <c:v>3.1195211200000007E-2</c:v>
                </c:pt>
                <c:pt idx="104">
                  <c:v>2.9286129400000003E-2</c:v>
                </c:pt>
                <c:pt idx="105">
                  <c:v>2.6324327200000001E-2</c:v>
                </c:pt>
                <c:pt idx="106">
                  <c:v>2.22992352E-2</c:v>
                </c:pt>
                <c:pt idx="107">
                  <c:v>1.7840505766666667E-2</c:v>
                </c:pt>
                <c:pt idx="108">
                  <c:v>1.2137719766666668E-2</c:v>
                </c:pt>
                <c:pt idx="109">
                  <c:v>5.820662603333332E-3</c:v>
                </c:pt>
                <c:pt idx="110">
                  <c:v>5.206566971E-4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D0-4BE4-9FE9-D957E1457D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99369327"/>
        <c:axId val="999376399"/>
      </c:barChart>
      <c:catAx>
        <c:axId val="9993693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99376399"/>
        <c:crosses val="autoZero"/>
        <c:auto val="1"/>
        <c:lblAlgn val="ctr"/>
        <c:lblOffset val="100"/>
        <c:noMultiLvlLbl val="0"/>
      </c:catAx>
      <c:valAx>
        <c:axId val="9993763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993693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Sheet1!$A$26</c:f>
              <c:strCache>
                <c:ptCount val="1"/>
                <c:pt idx="0">
                  <c:v>SKMH025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Sheet1!$B$26:$DR$26</c:f>
              <c:numCache>
                <c:formatCode>General</c:formatCode>
                <c:ptCount val="121"/>
                <c:pt idx="0">
                  <c:v>6.0607522833333325E-3</c:v>
                </c:pt>
                <c:pt idx="1">
                  <c:v>4.3630010700000015E-3</c:v>
                </c:pt>
                <c:pt idx="2">
                  <c:v>4.8437534633333336E-3</c:v>
                </c:pt>
                <c:pt idx="3">
                  <c:v>3.698320173333334E-3</c:v>
                </c:pt>
                <c:pt idx="4">
                  <c:v>2.9050426633333336E-3</c:v>
                </c:pt>
                <c:pt idx="5">
                  <c:v>3.5772258833333338E-3</c:v>
                </c:pt>
                <c:pt idx="6">
                  <c:v>5.8032845000000003E-3</c:v>
                </c:pt>
                <c:pt idx="7">
                  <c:v>8.2259403433333333E-3</c:v>
                </c:pt>
                <c:pt idx="8">
                  <c:v>8.0757603733333325E-3</c:v>
                </c:pt>
                <c:pt idx="9">
                  <c:v>4.4268247133333336E-3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2.0051855433333337E-3</c:v>
                </c:pt>
                <c:pt idx="15">
                  <c:v>7.6996844300000001E-3</c:v>
                </c:pt>
                <c:pt idx="16">
                  <c:v>1.2071970583333333E-2</c:v>
                </c:pt>
                <c:pt idx="17">
                  <c:v>1.2017696049999999E-2</c:v>
                </c:pt>
                <c:pt idx="18">
                  <c:v>7.9500352833333354E-3</c:v>
                </c:pt>
                <c:pt idx="19">
                  <c:v>1.2987247112666669E-3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3.3253804166666666E-3</c:v>
                </c:pt>
                <c:pt idx="27">
                  <c:v>9.5012020499999975E-3</c:v>
                </c:pt>
                <c:pt idx="28">
                  <c:v>1.4937473466666665E-2</c:v>
                </c:pt>
                <c:pt idx="29">
                  <c:v>1.9251460899999996E-2</c:v>
                </c:pt>
                <c:pt idx="30">
                  <c:v>2.3324128200000002E-2</c:v>
                </c:pt>
                <c:pt idx="31">
                  <c:v>2.6753202566666658E-2</c:v>
                </c:pt>
                <c:pt idx="32">
                  <c:v>2.8812351666666666E-2</c:v>
                </c:pt>
                <c:pt idx="33">
                  <c:v>3.1648419366666666E-2</c:v>
                </c:pt>
                <c:pt idx="34">
                  <c:v>3.5070742466666666E-2</c:v>
                </c:pt>
                <c:pt idx="35">
                  <c:v>3.8458719066666654E-2</c:v>
                </c:pt>
                <c:pt idx="36">
                  <c:v>3.9419720866666667E-2</c:v>
                </c:pt>
                <c:pt idx="37">
                  <c:v>3.6638342866666666E-2</c:v>
                </c:pt>
                <c:pt idx="38">
                  <c:v>3.1038867833333334E-2</c:v>
                </c:pt>
                <c:pt idx="39">
                  <c:v>2.4882089800000007E-2</c:v>
                </c:pt>
                <c:pt idx="40">
                  <c:v>1.8752623283333335E-2</c:v>
                </c:pt>
                <c:pt idx="41">
                  <c:v>1.4471496333333335E-2</c:v>
                </c:pt>
                <c:pt idx="42">
                  <c:v>1.1745042013333333E-2</c:v>
                </c:pt>
                <c:pt idx="43">
                  <c:v>1.2347111066666663E-2</c:v>
                </c:pt>
                <c:pt idx="44">
                  <c:v>1.7207271366666665E-2</c:v>
                </c:pt>
                <c:pt idx="45">
                  <c:v>2.4197614500000002E-2</c:v>
                </c:pt>
                <c:pt idx="46">
                  <c:v>2.9834553533333325E-2</c:v>
                </c:pt>
                <c:pt idx="47">
                  <c:v>3.2087297933333335E-2</c:v>
                </c:pt>
                <c:pt idx="48">
                  <c:v>3.2348660433333329E-2</c:v>
                </c:pt>
                <c:pt idx="49">
                  <c:v>3.296375616666667E-2</c:v>
                </c:pt>
                <c:pt idx="50">
                  <c:v>3.4532373533333334E-2</c:v>
                </c:pt>
                <c:pt idx="51">
                  <c:v>3.713841713333333E-2</c:v>
                </c:pt>
                <c:pt idx="52">
                  <c:v>3.9526972600000009E-2</c:v>
                </c:pt>
                <c:pt idx="53">
                  <c:v>3.9553722033333329E-2</c:v>
                </c:pt>
                <c:pt idx="54">
                  <c:v>3.61348638E-2</c:v>
                </c:pt>
                <c:pt idx="55">
                  <c:v>3.1873655600000002E-2</c:v>
                </c:pt>
                <c:pt idx="56">
                  <c:v>2.9848215200000007E-2</c:v>
                </c:pt>
                <c:pt idx="57">
                  <c:v>3.3074807033333334E-2</c:v>
                </c:pt>
                <c:pt idx="58">
                  <c:v>4.0101005066666674E-2</c:v>
                </c:pt>
                <c:pt idx="59">
                  <c:v>4.6860070400000002E-2</c:v>
                </c:pt>
                <c:pt idx="60">
                  <c:v>4.9967825433333335E-2</c:v>
                </c:pt>
                <c:pt idx="61">
                  <c:v>5.1266101699999997E-2</c:v>
                </c:pt>
                <c:pt idx="62">
                  <c:v>5.2794230600000012E-2</c:v>
                </c:pt>
                <c:pt idx="63">
                  <c:v>5.4316353766666672E-2</c:v>
                </c:pt>
                <c:pt idx="64">
                  <c:v>5.2734098533333329E-2</c:v>
                </c:pt>
                <c:pt idx="65">
                  <c:v>4.7883203800000003E-2</c:v>
                </c:pt>
                <c:pt idx="66">
                  <c:v>4.5325311233333325E-2</c:v>
                </c:pt>
                <c:pt idx="67">
                  <c:v>5.0141777799999995E-2</c:v>
                </c:pt>
                <c:pt idx="68">
                  <c:v>5.9474878533333324E-2</c:v>
                </c:pt>
                <c:pt idx="69">
                  <c:v>6.3439729400000006E-2</c:v>
                </c:pt>
                <c:pt idx="70">
                  <c:v>5.5685008400000006E-2</c:v>
                </c:pt>
                <c:pt idx="71">
                  <c:v>3.9192995366666671E-2</c:v>
                </c:pt>
                <c:pt idx="72">
                  <c:v>2.3629888300000006E-2</c:v>
                </c:pt>
                <c:pt idx="73">
                  <c:v>1.5763788383333331E-2</c:v>
                </c:pt>
                <c:pt idx="74">
                  <c:v>1.5836101866666664E-2</c:v>
                </c:pt>
                <c:pt idx="75">
                  <c:v>1.9300849016666663E-2</c:v>
                </c:pt>
                <c:pt idx="76">
                  <c:v>2.2918319399999998E-2</c:v>
                </c:pt>
                <c:pt idx="77">
                  <c:v>2.5754162166666667E-2</c:v>
                </c:pt>
                <c:pt idx="78">
                  <c:v>2.9046903966666659E-2</c:v>
                </c:pt>
                <c:pt idx="79">
                  <c:v>3.2189601399999997E-2</c:v>
                </c:pt>
                <c:pt idx="80">
                  <c:v>3.1708575500000002E-2</c:v>
                </c:pt>
                <c:pt idx="81">
                  <c:v>2.503111416666667E-2</c:v>
                </c:pt>
                <c:pt idx="82">
                  <c:v>1.2874572900000001E-2</c:v>
                </c:pt>
                <c:pt idx="83">
                  <c:v>4.8266306846666667E-4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2.0914400940000005E-3</c:v>
                </c:pt>
                <c:pt idx="88">
                  <c:v>1.1704503983333338E-2</c:v>
                </c:pt>
                <c:pt idx="89">
                  <c:v>2.0114902033333333E-2</c:v>
                </c:pt>
                <c:pt idx="90">
                  <c:v>2.6757993866666666E-2</c:v>
                </c:pt>
                <c:pt idx="91">
                  <c:v>3.1827880633333333E-2</c:v>
                </c:pt>
                <c:pt idx="92">
                  <c:v>3.3997925899999996E-2</c:v>
                </c:pt>
                <c:pt idx="93">
                  <c:v>3.4151757933333325E-2</c:v>
                </c:pt>
                <c:pt idx="94">
                  <c:v>3.3109387566666676E-2</c:v>
                </c:pt>
                <c:pt idx="95">
                  <c:v>3.1059888299999998E-2</c:v>
                </c:pt>
                <c:pt idx="96">
                  <c:v>3.1192670400000001E-2</c:v>
                </c:pt>
                <c:pt idx="97">
                  <c:v>3.2356812066666671E-2</c:v>
                </c:pt>
                <c:pt idx="98">
                  <c:v>3.3859383699999995E-2</c:v>
                </c:pt>
                <c:pt idx="99">
                  <c:v>3.5043166633333331E-2</c:v>
                </c:pt>
                <c:pt idx="100">
                  <c:v>3.5806873666666669E-2</c:v>
                </c:pt>
                <c:pt idx="101">
                  <c:v>3.5475205566666661E-2</c:v>
                </c:pt>
                <c:pt idx="102">
                  <c:v>3.4595878233333335E-2</c:v>
                </c:pt>
                <c:pt idx="103">
                  <c:v>3.3550980766666676E-2</c:v>
                </c:pt>
                <c:pt idx="104">
                  <c:v>3.1391615866666667E-2</c:v>
                </c:pt>
                <c:pt idx="105">
                  <c:v>2.829650873333333E-2</c:v>
                </c:pt>
                <c:pt idx="106">
                  <c:v>2.4272842333333336E-2</c:v>
                </c:pt>
                <c:pt idx="107">
                  <c:v>2.0062933300000006E-2</c:v>
                </c:pt>
                <c:pt idx="108">
                  <c:v>1.4645125266666666E-2</c:v>
                </c:pt>
                <c:pt idx="109">
                  <c:v>8.7794124533333347E-3</c:v>
                </c:pt>
                <c:pt idx="110">
                  <c:v>3.1011885633333339E-3</c:v>
                </c:pt>
                <c:pt idx="111">
                  <c:v>4.6213363333333329E-5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E8-414E-8C4A-9615FAB091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27723999"/>
        <c:axId val="927726911"/>
      </c:barChart>
      <c:catAx>
        <c:axId val="9277239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27726911"/>
        <c:crosses val="autoZero"/>
        <c:auto val="1"/>
        <c:lblAlgn val="ctr"/>
        <c:lblOffset val="100"/>
        <c:noMultiLvlLbl val="0"/>
      </c:catAx>
      <c:valAx>
        <c:axId val="9277269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277239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Sheet1!$A$27</c:f>
              <c:strCache>
                <c:ptCount val="1"/>
                <c:pt idx="0">
                  <c:v>SKMH026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Sheet1!$B$27:$DR$27</c:f>
              <c:numCache>
                <c:formatCode>General</c:formatCode>
                <c:ptCount val="121"/>
                <c:pt idx="0">
                  <c:v>0</c:v>
                </c:pt>
                <c:pt idx="1">
                  <c:v>4.4518553758620701E-4</c:v>
                </c:pt>
                <c:pt idx="2">
                  <c:v>4.8750424172413773E-3</c:v>
                </c:pt>
                <c:pt idx="3">
                  <c:v>9.5619806724137942E-3</c:v>
                </c:pt>
                <c:pt idx="4">
                  <c:v>1.1215107172413794E-2</c:v>
                </c:pt>
                <c:pt idx="5">
                  <c:v>1.191342601724138E-2</c:v>
                </c:pt>
                <c:pt idx="6">
                  <c:v>1.2903056862068966E-2</c:v>
                </c:pt>
                <c:pt idx="7">
                  <c:v>1.2915244172413796E-2</c:v>
                </c:pt>
                <c:pt idx="8">
                  <c:v>9.729539724137929E-3</c:v>
                </c:pt>
                <c:pt idx="9">
                  <c:v>3.4771883103448266E-3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2.6825832379310339E-3</c:v>
                </c:pt>
                <c:pt idx="15">
                  <c:v>6.7757145000000001E-3</c:v>
                </c:pt>
                <c:pt idx="16">
                  <c:v>8.2421047758620691E-3</c:v>
                </c:pt>
                <c:pt idx="17">
                  <c:v>6.2334276758620674E-3</c:v>
                </c:pt>
                <c:pt idx="18">
                  <c:v>2.4426436068965517E-3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1.8017775241379311E-5</c:v>
                </c:pt>
                <c:pt idx="23">
                  <c:v>1.1416769671724137E-3</c:v>
                </c:pt>
                <c:pt idx="24">
                  <c:v>4.1617554482758622E-3</c:v>
                </c:pt>
                <c:pt idx="25">
                  <c:v>7.0821035517241344E-3</c:v>
                </c:pt>
                <c:pt idx="26">
                  <c:v>1.0848275189655173E-2</c:v>
                </c:pt>
                <c:pt idx="27">
                  <c:v>1.4225812982758624E-2</c:v>
                </c:pt>
                <c:pt idx="28">
                  <c:v>1.7650752137931037E-2</c:v>
                </c:pt>
                <c:pt idx="29">
                  <c:v>2.0979007586206896E-2</c:v>
                </c:pt>
                <c:pt idx="30">
                  <c:v>2.4090784068965518E-2</c:v>
                </c:pt>
                <c:pt idx="31">
                  <c:v>2.7330379931034487E-2</c:v>
                </c:pt>
                <c:pt idx="32">
                  <c:v>3.1590357999999999E-2</c:v>
                </c:pt>
                <c:pt idx="33">
                  <c:v>3.8562485724137924E-2</c:v>
                </c:pt>
                <c:pt idx="34">
                  <c:v>4.7627389310344832E-2</c:v>
                </c:pt>
                <c:pt idx="35">
                  <c:v>5.7436466655172408E-2</c:v>
                </c:pt>
                <c:pt idx="36">
                  <c:v>6.4889218689655165E-2</c:v>
                </c:pt>
                <c:pt idx="37">
                  <c:v>6.8007070586206891E-2</c:v>
                </c:pt>
                <c:pt idx="38">
                  <c:v>6.6575860482758625E-2</c:v>
                </c:pt>
                <c:pt idx="39">
                  <c:v>6.2128811931034464E-2</c:v>
                </c:pt>
                <c:pt idx="40">
                  <c:v>5.5359727137931039E-2</c:v>
                </c:pt>
                <c:pt idx="41">
                  <c:v>4.754526500000001E-2</c:v>
                </c:pt>
                <c:pt idx="42">
                  <c:v>3.9759543758620695E-2</c:v>
                </c:pt>
                <c:pt idx="43">
                  <c:v>3.3993460931034482E-2</c:v>
                </c:pt>
                <c:pt idx="44">
                  <c:v>3.2837484827586208E-2</c:v>
                </c:pt>
                <c:pt idx="45">
                  <c:v>3.5496084344827587E-2</c:v>
                </c:pt>
                <c:pt idx="46">
                  <c:v>3.8593323206896547E-2</c:v>
                </c:pt>
                <c:pt idx="47">
                  <c:v>3.9184212517241392E-2</c:v>
                </c:pt>
                <c:pt idx="48">
                  <c:v>3.7281837931034484E-2</c:v>
                </c:pt>
                <c:pt idx="49">
                  <c:v>3.4584125793103444E-2</c:v>
                </c:pt>
                <c:pt idx="50">
                  <c:v>3.1684311172413798E-2</c:v>
                </c:pt>
                <c:pt idx="51">
                  <c:v>2.898438665517241E-2</c:v>
                </c:pt>
                <c:pt idx="52">
                  <c:v>2.7885004620689657E-2</c:v>
                </c:pt>
                <c:pt idx="53">
                  <c:v>2.9672769827586203E-2</c:v>
                </c:pt>
                <c:pt idx="54">
                  <c:v>3.4676986793103451E-2</c:v>
                </c:pt>
                <c:pt idx="55">
                  <c:v>4.2349115103448284E-2</c:v>
                </c:pt>
                <c:pt idx="56">
                  <c:v>4.9733122482758622E-2</c:v>
                </c:pt>
                <c:pt idx="57">
                  <c:v>5.6934665241379301E-2</c:v>
                </c:pt>
                <c:pt idx="58">
                  <c:v>6.3607995965517236E-2</c:v>
                </c:pt>
                <c:pt idx="59">
                  <c:v>6.7823058482758616E-2</c:v>
                </c:pt>
                <c:pt idx="60">
                  <c:v>6.7249055241379335E-2</c:v>
                </c:pt>
                <c:pt idx="61">
                  <c:v>6.3288765241379302E-2</c:v>
                </c:pt>
                <c:pt idx="62">
                  <c:v>5.8739385241379317E-2</c:v>
                </c:pt>
                <c:pt idx="63">
                  <c:v>5.4857794724137932E-2</c:v>
                </c:pt>
                <c:pt idx="64">
                  <c:v>5.0358013758620687E-2</c:v>
                </c:pt>
                <c:pt idx="65">
                  <c:v>4.4587847793103444E-2</c:v>
                </c:pt>
                <c:pt idx="66">
                  <c:v>4.1116344310344832E-2</c:v>
                </c:pt>
                <c:pt idx="67">
                  <c:v>4.3442144172413787E-2</c:v>
                </c:pt>
                <c:pt idx="68">
                  <c:v>5.0084894620689671E-2</c:v>
                </c:pt>
                <c:pt idx="69">
                  <c:v>5.3554867862068964E-2</c:v>
                </c:pt>
                <c:pt idx="70">
                  <c:v>4.8737488827586203E-2</c:v>
                </c:pt>
                <c:pt idx="71">
                  <c:v>3.6217344103448276E-2</c:v>
                </c:pt>
                <c:pt idx="72">
                  <c:v>2.1373455137931034E-2</c:v>
                </c:pt>
                <c:pt idx="73">
                  <c:v>9.0642679655172399E-3</c:v>
                </c:pt>
                <c:pt idx="74">
                  <c:v>1.7908628206896552E-3</c:v>
                </c:pt>
                <c:pt idx="75">
                  <c:v>8.3116250827586222E-5</c:v>
                </c:pt>
                <c:pt idx="76">
                  <c:v>3.025403820689655E-3</c:v>
                </c:pt>
                <c:pt idx="77">
                  <c:v>8.8609686034482778E-3</c:v>
                </c:pt>
                <c:pt idx="78">
                  <c:v>1.5180335655172407E-2</c:v>
                </c:pt>
                <c:pt idx="79">
                  <c:v>2.0321238724137929E-2</c:v>
                </c:pt>
                <c:pt idx="80">
                  <c:v>2.284115165517241E-2</c:v>
                </c:pt>
                <c:pt idx="81">
                  <c:v>2.2047355793103452E-2</c:v>
                </c:pt>
                <c:pt idx="82">
                  <c:v>1.7993261172413792E-2</c:v>
                </c:pt>
                <c:pt idx="83">
                  <c:v>1.233207098275862E-2</c:v>
                </c:pt>
                <c:pt idx="84">
                  <c:v>7.5437017137931035E-3</c:v>
                </c:pt>
                <c:pt idx="85">
                  <c:v>6.1982562206896559E-3</c:v>
                </c:pt>
                <c:pt idx="86">
                  <c:v>9.2515431724137943E-3</c:v>
                </c:pt>
                <c:pt idx="87">
                  <c:v>1.5425056103448277E-2</c:v>
                </c:pt>
                <c:pt idx="88">
                  <c:v>2.2786408034482761E-2</c:v>
                </c:pt>
                <c:pt idx="89">
                  <c:v>2.9010723000000006E-2</c:v>
                </c:pt>
                <c:pt idx="90">
                  <c:v>3.2847899896551722E-2</c:v>
                </c:pt>
                <c:pt idx="91">
                  <c:v>3.4649421620689652E-2</c:v>
                </c:pt>
                <c:pt idx="92">
                  <c:v>3.411274851724138E-2</c:v>
                </c:pt>
                <c:pt idx="93">
                  <c:v>3.3248215241379303E-2</c:v>
                </c:pt>
                <c:pt idx="94">
                  <c:v>3.232396368965517E-2</c:v>
                </c:pt>
                <c:pt idx="95">
                  <c:v>2.9590510896551726E-2</c:v>
                </c:pt>
                <c:pt idx="96">
                  <c:v>2.8726315655172412E-2</c:v>
                </c:pt>
                <c:pt idx="97">
                  <c:v>2.8017758103448278E-2</c:v>
                </c:pt>
                <c:pt idx="98">
                  <c:v>2.6768295517241383E-2</c:v>
                </c:pt>
                <c:pt idx="99">
                  <c:v>2.567025368965517E-2</c:v>
                </c:pt>
                <c:pt idx="100">
                  <c:v>2.6065635448275858E-2</c:v>
                </c:pt>
                <c:pt idx="101">
                  <c:v>2.6566232965517252E-2</c:v>
                </c:pt>
                <c:pt idx="102">
                  <c:v>2.5897093620689645E-2</c:v>
                </c:pt>
                <c:pt idx="103">
                  <c:v>2.5955864758620689E-2</c:v>
                </c:pt>
                <c:pt idx="104">
                  <c:v>2.5540613724137934E-2</c:v>
                </c:pt>
                <c:pt idx="105">
                  <c:v>2.433510613793103E-2</c:v>
                </c:pt>
                <c:pt idx="106">
                  <c:v>2.2283083482758616E-2</c:v>
                </c:pt>
                <c:pt idx="107">
                  <c:v>1.9627091931034481E-2</c:v>
                </c:pt>
                <c:pt idx="108">
                  <c:v>1.6028762000000002E-2</c:v>
                </c:pt>
                <c:pt idx="109">
                  <c:v>1.1590354689655172E-2</c:v>
                </c:pt>
                <c:pt idx="110">
                  <c:v>6.9056072275862053E-3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68-46F6-A98D-4F230AED52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94270415"/>
        <c:axId val="1094281231"/>
      </c:barChart>
      <c:catAx>
        <c:axId val="10942704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94281231"/>
        <c:crosses val="autoZero"/>
        <c:auto val="1"/>
        <c:lblAlgn val="ctr"/>
        <c:lblOffset val="100"/>
        <c:noMultiLvlLbl val="0"/>
      </c:catAx>
      <c:valAx>
        <c:axId val="10942812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942704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Sheet1!$A$28</c:f>
              <c:strCache>
                <c:ptCount val="1"/>
                <c:pt idx="0">
                  <c:v>SKMH027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Sheet1!$B$28:$DR$28</c:f>
              <c:numCache>
                <c:formatCode>General</c:formatCode>
                <c:ptCount val="1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2.105923662413793E-4</c:v>
                </c:pt>
                <c:pt idx="6">
                  <c:v>1.4049041541379314E-3</c:v>
                </c:pt>
                <c:pt idx="7">
                  <c:v>3.686867034482759E-3</c:v>
                </c:pt>
                <c:pt idx="8">
                  <c:v>5.5924587827586199E-3</c:v>
                </c:pt>
                <c:pt idx="9">
                  <c:v>5.4362116586206908E-3</c:v>
                </c:pt>
                <c:pt idx="10">
                  <c:v>2.3497367689655174E-3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5.1055275862068967E-3</c:v>
                </c:pt>
                <c:pt idx="16">
                  <c:v>9.6030993965517258E-3</c:v>
                </c:pt>
                <c:pt idx="17">
                  <c:v>9.8745773275862071E-3</c:v>
                </c:pt>
                <c:pt idx="18">
                  <c:v>6.1977256586206887E-3</c:v>
                </c:pt>
                <c:pt idx="19">
                  <c:v>2.0514523206896553E-5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2.5752303379310347E-3</c:v>
                </c:pt>
                <c:pt idx="27">
                  <c:v>6.8785120620689652E-3</c:v>
                </c:pt>
                <c:pt idx="28">
                  <c:v>9.9357703275862047E-3</c:v>
                </c:pt>
                <c:pt idx="29">
                  <c:v>1.1293060120689657E-2</c:v>
                </c:pt>
                <c:pt idx="30">
                  <c:v>1.2413335293103445E-2</c:v>
                </c:pt>
                <c:pt idx="31">
                  <c:v>1.3537402396551726E-2</c:v>
                </c:pt>
                <c:pt idx="32">
                  <c:v>1.3996847465517239E-2</c:v>
                </c:pt>
                <c:pt idx="33">
                  <c:v>1.4977602810344826E-2</c:v>
                </c:pt>
                <c:pt idx="34">
                  <c:v>1.5922222810344826E-2</c:v>
                </c:pt>
                <c:pt idx="35">
                  <c:v>1.6576384482758621E-2</c:v>
                </c:pt>
                <c:pt idx="36">
                  <c:v>1.5826188086206897E-2</c:v>
                </c:pt>
                <c:pt idx="37">
                  <c:v>1.3313583362068964E-2</c:v>
                </c:pt>
                <c:pt idx="38">
                  <c:v>9.4303092413793119E-3</c:v>
                </c:pt>
                <c:pt idx="39">
                  <c:v>5.6151557448275843E-3</c:v>
                </c:pt>
                <c:pt idx="40">
                  <c:v>2.6055448241379315E-3</c:v>
                </c:pt>
                <c:pt idx="41">
                  <c:v>9.8663335862068978E-4</c:v>
                </c:pt>
                <c:pt idx="42">
                  <c:v>1.0452642120689654E-3</c:v>
                </c:pt>
                <c:pt idx="43">
                  <c:v>4.1953696000000002E-3</c:v>
                </c:pt>
                <c:pt idx="44">
                  <c:v>1.0695465620689655E-2</c:v>
                </c:pt>
                <c:pt idx="45">
                  <c:v>1.8902986965517243E-2</c:v>
                </c:pt>
                <c:pt idx="46">
                  <c:v>2.6241141275862072E-2</c:v>
                </c:pt>
                <c:pt idx="47">
                  <c:v>3.0439627586206899E-2</c:v>
                </c:pt>
                <c:pt idx="48">
                  <c:v>3.1153449413793097E-2</c:v>
                </c:pt>
                <c:pt idx="49">
                  <c:v>2.9577810551724138E-2</c:v>
                </c:pt>
                <c:pt idx="50">
                  <c:v>2.6836348448275867E-2</c:v>
                </c:pt>
                <c:pt idx="51">
                  <c:v>2.52089695862069E-2</c:v>
                </c:pt>
                <c:pt idx="52">
                  <c:v>2.547966165517242E-2</c:v>
                </c:pt>
                <c:pt idx="53">
                  <c:v>2.5971567137931036E-2</c:v>
                </c:pt>
                <c:pt idx="54">
                  <c:v>2.4935326448275865E-2</c:v>
                </c:pt>
                <c:pt idx="55">
                  <c:v>2.3138727655172418E-2</c:v>
                </c:pt>
                <c:pt idx="56">
                  <c:v>2.3290887000000003E-2</c:v>
                </c:pt>
                <c:pt idx="57">
                  <c:v>2.6628648344827584E-2</c:v>
                </c:pt>
                <c:pt idx="58">
                  <c:v>3.1704717206896549E-2</c:v>
                </c:pt>
                <c:pt idx="59">
                  <c:v>3.602640775862069E-2</c:v>
                </c:pt>
                <c:pt idx="60">
                  <c:v>3.7247731517241381E-2</c:v>
                </c:pt>
                <c:pt idx="61">
                  <c:v>3.6829960310344842E-2</c:v>
                </c:pt>
                <c:pt idx="62">
                  <c:v>3.5334827931034478E-2</c:v>
                </c:pt>
                <c:pt idx="63">
                  <c:v>3.2857380206896547E-2</c:v>
                </c:pt>
                <c:pt idx="64">
                  <c:v>2.9101658862068957E-2</c:v>
                </c:pt>
                <c:pt idx="65">
                  <c:v>2.6985994206896558E-2</c:v>
                </c:pt>
                <c:pt idx="66">
                  <c:v>3.0320475586206899E-2</c:v>
                </c:pt>
                <c:pt idx="67">
                  <c:v>4.0209830034482759E-2</c:v>
                </c:pt>
                <c:pt idx="68">
                  <c:v>5.20581738275862E-2</c:v>
                </c:pt>
                <c:pt idx="69">
                  <c:v>5.8415534827586199E-2</c:v>
                </c:pt>
                <c:pt idx="70">
                  <c:v>5.5552843793103442E-2</c:v>
                </c:pt>
                <c:pt idx="71">
                  <c:v>4.5749789241379318E-2</c:v>
                </c:pt>
                <c:pt idx="72">
                  <c:v>3.4732788793103445E-2</c:v>
                </c:pt>
                <c:pt idx="73">
                  <c:v>2.6050493034482761E-2</c:v>
                </c:pt>
                <c:pt idx="74">
                  <c:v>2.0160870620689653E-2</c:v>
                </c:pt>
                <c:pt idx="75">
                  <c:v>1.5228997534482761E-2</c:v>
                </c:pt>
                <c:pt idx="76">
                  <c:v>1.1427004068965517E-2</c:v>
                </c:pt>
                <c:pt idx="77">
                  <c:v>1.1024683724137934E-2</c:v>
                </c:pt>
                <c:pt idx="78">
                  <c:v>1.5840468448275864E-2</c:v>
                </c:pt>
                <c:pt idx="79">
                  <c:v>2.3166951310344828E-2</c:v>
                </c:pt>
                <c:pt idx="80">
                  <c:v>2.6955458999999994E-2</c:v>
                </c:pt>
                <c:pt idx="81">
                  <c:v>2.3104598689655174E-2</c:v>
                </c:pt>
                <c:pt idx="82">
                  <c:v>1.2213991413793104E-2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6.1714542672413805E-4</c:v>
                </c:pt>
                <c:pt idx="89">
                  <c:v>6.8311825758620697E-3</c:v>
                </c:pt>
                <c:pt idx="90">
                  <c:v>1.2412944758620689E-2</c:v>
                </c:pt>
                <c:pt idx="91">
                  <c:v>1.7262642931034487E-2</c:v>
                </c:pt>
                <c:pt idx="92">
                  <c:v>2.022575482758621E-2</c:v>
                </c:pt>
                <c:pt idx="93">
                  <c:v>2.1624704724137932E-2</c:v>
                </c:pt>
                <c:pt idx="94">
                  <c:v>2.1805706758620692E-2</c:v>
                </c:pt>
                <c:pt idx="95">
                  <c:v>2.1411954620689649E-2</c:v>
                </c:pt>
                <c:pt idx="96">
                  <c:v>2.2203463620689652E-2</c:v>
                </c:pt>
                <c:pt idx="97">
                  <c:v>2.3953318275862071E-2</c:v>
                </c:pt>
                <c:pt idx="98">
                  <c:v>2.6056046896551725E-2</c:v>
                </c:pt>
                <c:pt idx="99">
                  <c:v>2.7769044137931034E-2</c:v>
                </c:pt>
                <c:pt idx="100">
                  <c:v>2.8704711655172414E-2</c:v>
                </c:pt>
                <c:pt idx="101">
                  <c:v>2.9703421137931032E-2</c:v>
                </c:pt>
                <c:pt idx="102">
                  <c:v>3.0448502758620693E-2</c:v>
                </c:pt>
                <c:pt idx="103">
                  <c:v>3.1530733068965519E-2</c:v>
                </c:pt>
                <c:pt idx="104">
                  <c:v>3.1968135655172411E-2</c:v>
                </c:pt>
                <c:pt idx="105">
                  <c:v>3.1873897586206894E-2</c:v>
                </c:pt>
                <c:pt idx="106">
                  <c:v>3.1099198068965515E-2</c:v>
                </c:pt>
                <c:pt idx="107">
                  <c:v>2.9939300724137936E-2</c:v>
                </c:pt>
                <c:pt idx="108">
                  <c:v>2.774892E-2</c:v>
                </c:pt>
                <c:pt idx="109">
                  <c:v>2.4835098413793104E-2</c:v>
                </c:pt>
                <c:pt idx="110">
                  <c:v>2.1793975551724135E-2</c:v>
                </c:pt>
                <c:pt idx="111">
                  <c:v>2.0311713758620682E-2</c:v>
                </c:pt>
                <c:pt idx="112">
                  <c:v>1.6956013655172415E-2</c:v>
                </c:pt>
                <c:pt idx="113">
                  <c:v>1.3511565258620691E-2</c:v>
                </c:pt>
                <c:pt idx="114">
                  <c:v>9.5864261379310332E-3</c:v>
                </c:pt>
                <c:pt idx="115">
                  <c:v>5.0357596758620702E-3</c:v>
                </c:pt>
                <c:pt idx="116">
                  <c:v>6.1513498879310342E-4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DC-495E-8ABE-9D54E42146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10971871"/>
        <c:axId val="1010968959"/>
      </c:barChart>
      <c:catAx>
        <c:axId val="10109718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10968959"/>
        <c:crosses val="autoZero"/>
        <c:auto val="1"/>
        <c:lblAlgn val="ctr"/>
        <c:lblOffset val="100"/>
        <c:noMultiLvlLbl val="0"/>
      </c:catAx>
      <c:valAx>
        <c:axId val="10109689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109718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Sheet1!$A$29</c:f>
              <c:strCache>
                <c:ptCount val="1"/>
                <c:pt idx="0">
                  <c:v>SKMH028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Sheet1!$B$29:$DR$29</c:f>
              <c:numCache>
                <c:formatCode>General</c:formatCode>
                <c:ptCount val="1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7.0509133068965505E-4</c:v>
                </c:pt>
                <c:pt idx="4">
                  <c:v>8.0818542931034476E-4</c:v>
                </c:pt>
                <c:pt idx="5">
                  <c:v>1.3127559689655173E-5</c:v>
                </c:pt>
                <c:pt idx="6">
                  <c:v>0</c:v>
                </c:pt>
                <c:pt idx="7">
                  <c:v>0</c:v>
                </c:pt>
                <c:pt idx="8">
                  <c:v>3.8680141103448275E-4</c:v>
                </c:pt>
                <c:pt idx="9">
                  <c:v>1.7974019620689654E-3</c:v>
                </c:pt>
                <c:pt idx="10">
                  <c:v>2.4285896034482763E-3</c:v>
                </c:pt>
                <c:pt idx="11">
                  <c:v>2.2260144103448272E-3</c:v>
                </c:pt>
                <c:pt idx="12">
                  <c:v>1.631199972413793E-3</c:v>
                </c:pt>
                <c:pt idx="13">
                  <c:v>1.0140985182758621E-3</c:v>
                </c:pt>
                <c:pt idx="14">
                  <c:v>5.7673221172413794E-4</c:v>
                </c:pt>
                <c:pt idx="15">
                  <c:v>2.147337285862069E-4</c:v>
                </c:pt>
                <c:pt idx="16">
                  <c:v>3.0165327586206897E-7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2.2214660568965517E-4</c:v>
                </c:pt>
                <c:pt idx="23">
                  <c:v>1.8279387103448275E-3</c:v>
                </c:pt>
                <c:pt idx="24">
                  <c:v>3.1737772379310347E-3</c:v>
                </c:pt>
                <c:pt idx="25">
                  <c:v>3.7382883310344821E-3</c:v>
                </c:pt>
                <c:pt idx="26">
                  <c:v>3.3995822862068958E-3</c:v>
                </c:pt>
                <c:pt idx="27">
                  <c:v>2.2009199655172412E-3</c:v>
                </c:pt>
                <c:pt idx="28">
                  <c:v>7.7050642241379319E-4</c:v>
                </c:pt>
                <c:pt idx="29">
                  <c:v>1.8792339655172413E-6</c:v>
                </c:pt>
                <c:pt idx="30">
                  <c:v>0</c:v>
                </c:pt>
                <c:pt idx="31">
                  <c:v>0</c:v>
                </c:pt>
                <c:pt idx="32">
                  <c:v>3.8001292706896537E-4</c:v>
                </c:pt>
                <c:pt idx="33">
                  <c:v>1.5110581482758623E-3</c:v>
                </c:pt>
                <c:pt idx="34">
                  <c:v>2.6199109896551721E-3</c:v>
                </c:pt>
                <c:pt idx="35">
                  <c:v>3.5049957344827592E-3</c:v>
                </c:pt>
                <c:pt idx="36">
                  <c:v>3.8869523310344828E-3</c:v>
                </c:pt>
                <c:pt idx="37">
                  <c:v>3.849645310344828E-3</c:v>
                </c:pt>
                <c:pt idx="38">
                  <c:v>3.3553170344827591E-3</c:v>
                </c:pt>
                <c:pt idx="39">
                  <c:v>2.7271339034482768E-3</c:v>
                </c:pt>
                <c:pt idx="40">
                  <c:v>2.0452556724137928E-3</c:v>
                </c:pt>
                <c:pt idx="41">
                  <c:v>1.1682953555172408E-3</c:v>
                </c:pt>
                <c:pt idx="42">
                  <c:v>7.8594044896551716E-4</c:v>
                </c:pt>
                <c:pt idx="43">
                  <c:v>1.7240925172413791E-3</c:v>
                </c:pt>
                <c:pt idx="44">
                  <c:v>4.3266813862068969E-3</c:v>
                </c:pt>
                <c:pt idx="45">
                  <c:v>7.6612390172413804E-3</c:v>
                </c:pt>
                <c:pt idx="46">
                  <c:v>1.030753822413793E-2</c:v>
                </c:pt>
                <c:pt idx="47">
                  <c:v>1.1164626586206898E-2</c:v>
                </c:pt>
                <c:pt idx="48">
                  <c:v>1.0353050689655172E-2</c:v>
                </c:pt>
                <c:pt idx="49">
                  <c:v>8.5241278344827583E-3</c:v>
                </c:pt>
                <c:pt idx="50">
                  <c:v>6.4440101206896545E-3</c:v>
                </c:pt>
                <c:pt idx="51">
                  <c:v>5.2048085896551719E-3</c:v>
                </c:pt>
                <c:pt idx="52">
                  <c:v>5.3343306931034461E-3</c:v>
                </c:pt>
                <c:pt idx="53">
                  <c:v>6.9238087482758615E-3</c:v>
                </c:pt>
                <c:pt idx="54">
                  <c:v>9.7612142758620683E-3</c:v>
                </c:pt>
                <c:pt idx="55">
                  <c:v>1.3532857172413792E-2</c:v>
                </c:pt>
                <c:pt idx="56">
                  <c:v>1.7908543931034481E-2</c:v>
                </c:pt>
                <c:pt idx="57">
                  <c:v>2.2322160862068965E-2</c:v>
                </c:pt>
                <c:pt idx="58">
                  <c:v>2.6100870689655171E-2</c:v>
                </c:pt>
                <c:pt idx="59">
                  <c:v>2.8697327000000009E-2</c:v>
                </c:pt>
                <c:pt idx="60">
                  <c:v>2.9524504448275864E-2</c:v>
                </c:pt>
                <c:pt idx="61">
                  <c:v>2.8517657310344828E-2</c:v>
                </c:pt>
                <c:pt idx="62">
                  <c:v>2.6026317034482757E-2</c:v>
                </c:pt>
                <c:pt idx="63">
                  <c:v>2.2955435068965517E-2</c:v>
                </c:pt>
                <c:pt idx="64">
                  <c:v>2.0733872517241375E-2</c:v>
                </c:pt>
                <c:pt idx="65">
                  <c:v>2.0707959724137928E-2</c:v>
                </c:pt>
                <c:pt idx="66">
                  <c:v>2.341301024137931E-2</c:v>
                </c:pt>
                <c:pt idx="67">
                  <c:v>2.7318820034482761E-2</c:v>
                </c:pt>
                <c:pt idx="68">
                  <c:v>3.0119847310344831E-2</c:v>
                </c:pt>
                <c:pt idx="69">
                  <c:v>2.9607165689655171E-2</c:v>
                </c:pt>
                <c:pt idx="70">
                  <c:v>2.5881657310344829E-2</c:v>
                </c:pt>
                <c:pt idx="71">
                  <c:v>2.0849812034482759E-2</c:v>
                </c:pt>
                <c:pt idx="72">
                  <c:v>1.6729943034482761E-2</c:v>
                </c:pt>
                <c:pt idx="73">
                  <c:v>1.4284433689655172E-2</c:v>
                </c:pt>
                <c:pt idx="74">
                  <c:v>1.2764650103448273E-2</c:v>
                </c:pt>
                <c:pt idx="75">
                  <c:v>1.1120832896551724E-2</c:v>
                </c:pt>
                <c:pt idx="76">
                  <c:v>9.3981540172413773E-3</c:v>
                </c:pt>
                <c:pt idx="77">
                  <c:v>8.7934707413793098E-3</c:v>
                </c:pt>
                <c:pt idx="78">
                  <c:v>9.7203433620689662E-3</c:v>
                </c:pt>
                <c:pt idx="79">
                  <c:v>1.0900432844827588E-2</c:v>
                </c:pt>
                <c:pt idx="80">
                  <c:v>1.0615694965517238E-2</c:v>
                </c:pt>
                <c:pt idx="81">
                  <c:v>8.0860716103448287E-3</c:v>
                </c:pt>
                <c:pt idx="82">
                  <c:v>3.8899501448275862E-3</c:v>
                </c:pt>
                <c:pt idx="83">
                  <c:v>2.4247883689655173E-5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1.1231412131034483E-3</c:v>
                </c:pt>
                <c:pt idx="89">
                  <c:v>4.6700326655172405E-3</c:v>
                </c:pt>
                <c:pt idx="90">
                  <c:v>8.0896795034482768E-3</c:v>
                </c:pt>
                <c:pt idx="91">
                  <c:v>1.0575728620689657E-2</c:v>
                </c:pt>
                <c:pt idx="92">
                  <c:v>1.1196282034482762E-2</c:v>
                </c:pt>
                <c:pt idx="93">
                  <c:v>1.0496306172413792E-2</c:v>
                </c:pt>
                <c:pt idx="94">
                  <c:v>8.9823226206896568E-3</c:v>
                </c:pt>
                <c:pt idx="95">
                  <c:v>6.9608209965517243E-3</c:v>
                </c:pt>
                <c:pt idx="96">
                  <c:v>5.4162961379310339E-3</c:v>
                </c:pt>
                <c:pt idx="97">
                  <c:v>4.6502366551724149E-3</c:v>
                </c:pt>
                <c:pt idx="98">
                  <c:v>4.5544895724137927E-3</c:v>
                </c:pt>
                <c:pt idx="99">
                  <c:v>4.8324984068965522E-3</c:v>
                </c:pt>
                <c:pt idx="100">
                  <c:v>5.323008399999999E-3</c:v>
                </c:pt>
                <c:pt idx="101">
                  <c:v>6.2049538206896526E-3</c:v>
                </c:pt>
                <c:pt idx="102">
                  <c:v>7.7645380448275849E-3</c:v>
                </c:pt>
                <c:pt idx="103">
                  <c:v>9.4903572586206904E-3</c:v>
                </c:pt>
                <c:pt idx="104">
                  <c:v>1.1353822931034482E-2</c:v>
                </c:pt>
                <c:pt idx="105">
                  <c:v>1.3377202275862071E-2</c:v>
                </c:pt>
                <c:pt idx="106">
                  <c:v>1.5466893655172414E-2</c:v>
                </c:pt>
                <c:pt idx="107">
                  <c:v>1.7641777793103448E-2</c:v>
                </c:pt>
                <c:pt idx="108">
                  <c:v>1.9788646275862066E-2</c:v>
                </c:pt>
                <c:pt idx="109">
                  <c:v>2.1831481517241378E-2</c:v>
                </c:pt>
                <c:pt idx="110">
                  <c:v>2.4061809068965517E-2</c:v>
                </c:pt>
                <c:pt idx="111">
                  <c:v>2.902212820689656E-2</c:v>
                </c:pt>
                <c:pt idx="112">
                  <c:v>3.181208317241379E-2</c:v>
                </c:pt>
                <c:pt idx="113">
                  <c:v>3.4400548517241371E-2</c:v>
                </c:pt>
                <c:pt idx="114">
                  <c:v>3.6602244862068964E-2</c:v>
                </c:pt>
                <c:pt idx="115">
                  <c:v>3.8266504241379312E-2</c:v>
                </c:pt>
                <c:pt idx="116">
                  <c:v>3.942637779310345E-2</c:v>
                </c:pt>
                <c:pt idx="117">
                  <c:v>3.9971393275862063E-2</c:v>
                </c:pt>
                <c:pt idx="118">
                  <c:v>3.9863534655172422E-2</c:v>
                </c:pt>
                <c:pt idx="119">
                  <c:v>3.9428562655172417E-2</c:v>
                </c:pt>
                <c:pt idx="120">
                  <c:v>3.6215670206896547E-2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A2-4357-A49B-590C71A020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10979359"/>
        <c:axId val="1010980607"/>
      </c:barChart>
      <c:catAx>
        <c:axId val="10109793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10980607"/>
        <c:crosses val="autoZero"/>
        <c:auto val="1"/>
        <c:lblAlgn val="ctr"/>
        <c:lblOffset val="100"/>
        <c:noMultiLvlLbl val="0"/>
      </c:catAx>
      <c:valAx>
        <c:axId val="10109806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109793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Sheet1!$A$30</c:f>
              <c:strCache>
                <c:ptCount val="1"/>
                <c:pt idx="0">
                  <c:v>SKMH029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Sheet1!$B$30:$DR$30</c:f>
              <c:numCache>
                <c:formatCode>General</c:formatCode>
                <c:ptCount val="121"/>
                <c:pt idx="0">
                  <c:v>0</c:v>
                </c:pt>
                <c:pt idx="1">
                  <c:v>3.4737636000000003E-5</c:v>
                </c:pt>
                <c:pt idx="2">
                  <c:v>3.9046065300000002E-3</c:v>
                </c:pt>
                <c:pt idx="3">
                  <c:v>8.6393543499999996E-3</c:v>
                </c:pt>
                <c:pt idx="4">
                  <c:v>1.0983408316666665E-2</c:v>
                </c:pt>
                <c:pt idx="5">
                  <c:v>1.2771154733333338E-2</c:v>
                </c:pt>
                <c:pt idx="6">
                  <c:v>1.4738823466666667E-2</c:v>
                </c:pt>
                <c:pt idx="7">
                  <c:v>1.5021401933333334E-2</c:v>
                </c:pt>
                <c:pt idx="8">
                  <c:v>1.1321324083333332E-2</c:v>
                </c:pt>
                <c:pt idx="9">
                  <c:v>4.1227001866666656E-3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1.7722350366666671E-3</c:v>
                </c:pt>
                <c:pt idx="15">
                  <c:v>5.9094938266666666E-3</c:v>
                </c:pt>
                <c:pt idx="16">
                  <c:v>7.5435818633333342E-3</c:v>
                </c:pt>
                <c:pt idx="17">
                  <c:v>5.7837364433333321E-3</c:v>
                </c:pt>
                <c:pt idx="18">
                  <c:v>2.3886842833333328E-3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7.3854559600000007E-5</c:v>
                </c:pt>
                <c:pt idx="23">
                  <c:v>1.6422711256666664E-3</c:v>
                </c:pt>
                <c:pt idx="24">
                  <c:v>4.3939460200000001E-3</c:v>
                </c:pt>
                <c:pt idx="25">
                  <c:v>7.038913256666667E-3</c:v>
                </c:pt>
                <c:pt idx="26">
                  <c:v>1.0835274283333335E-2</c:v>
                </c:pt>
                <c:pt idx="27">
                  <c:v>1.4428116483333336E-2</c:v>
                </c:pt>
                <c:pt idx="28">
                  <c:v>1.7864447166666665E-2</c:v>
                </c:pt>
                <c:pt idx="29">
                  <c:v>2.0568190100000005E-2</c:v>
                </c:pt>
                <c:pt idx="30">
                  <c:v>2.2337645733333338E-2</c:v>
                </c:pt>
                <c:pt idx="31">
                  <c:v>2.3684770600000002E-2</c:v>
                </c:pt>
                <c:pt idx="32">
                  <c:v>2.5815940266666681E-2</c:v>
                </c:pt>
                <c:pt idx="33">
                  <c:v>3.1006645433333337E-2</c:v>
                </c:pt>
                <c:pt idx="34">
                  <c:v>3.8729797033333332E-2</c:v>
                </c:pt>
                <c:pt idx="35">
                  <c:v>4.7904255866666662E-2</c:v>
                </c:pt>
                <c:pt idx="36">
                  <c:v>5.5392939733333341E-2</c:v>
                </c:pt>
                <c:pt idx="37">
                  <c:v>5.9309871966666657E-2</c:v>
                </c:pt>
                <c:pt idx="38">
                  <c:v>5.9074086633333328E-2</c:v>
                </c:pt>
                <c:pt idx="39">
                  <c:v>5.6188803533333317E-2</c:v>
                </c:pt>
                <c:pt idx="40">
                  <c:v>5.0962441966666668E-2</c:v>
                </c:pt>
                <c:pt idx="41">
                  <c:v>4.4402316933333325E-2</c:v>
                </c:pt>
                <c:pt idx="42">
                  <c:v>3.7391842066666674E-2</c:v>
                </c:pt>
                <c:pt idx="43">
                  <c:v>3.2024928633333331E-2</c:v>
                </c:pt>
                <c:pt idx="44">
                  <c:v>3.124236473333333E-2</c:v>
                </c:pt>
                <c:pt idx="45">
                  <c:v>3.4457915666666672E-2</c:v>
                </c:pt>
                <c:pt idx="46">
                  <c:v>3.8264891733333327E-2</c:v>
                </c:pt>
                <c:pt idx="47">
                  <c:v>3.9446745333333331E-2</c:v>
                </c:pt>
                <c:pt idx="48">
                  <c:v>3.7902807299999994E-2</c:v>
                </c:pt>
                <c:pt idx="49">
                  <c:v>3.4989490666666671E-2</c:v>
                </c:pt>
                <c:pt idx="50">
                  <c:v>3.1195883400000003E-2</c:v>
                </c:pt>
                <c:pt idx="51">
                  <c:v>2.7332645400000008E-2</c:v>
                </c:pt>
                <c:pt idx="52">
                  <c:v>2.5533254799999995E-2</c:v>
                </c:pt>
                <c:pt idx="53">
                  <c:v>2.7588176133333329E-2</c:v>
                </c:pt>
                <c:pt idx="54">
                  <c:v>3.3601036666666667E-2</c:v>
                </c:pt>
                <c:pt idx="55">
                  <c:v>4.2519907899999994E-2</c:v>
                </c:pt>
                <c:pt idx="56">
                  <c:v>5.1351557599999993E-2</c:v>
                </c:pt>
                <c:pt idx="57">
                  <c:v>6.0010693600000012E-2</c:v>
                </c:pt>
                <c:pt idx="58">
                  <c:v>6.7629363299999995E-2</c:v>
                </c:pt>
                <c:pt idx="59">
                  <c:v>7.142267346666667E-2</c:v>
                </c:pt>
                <c:pt idx="60">
                  <c:v>6.9105789466666664E-2</c:v>
                </c:pt>
                <c:pt idx="61">
                  <c:v>6.3367190100000012E-2</c:v>
                </c:pt>
                <c:pt idx="62">
                  <c:v>5.7833035866666653E-2</c:v>
                </c:pt>
                <c:pt idx="63">
                  <c:v>5.339729133333334E-2</c:v>
                </c:pt>
                <c:pt idx="64">
                  <c:v>4.841087006666666E-2</c:v>
                </c:pt>
                <c:pt idx="65">
                  <c:v>4.2427781866666674E-2</c:v>
                </c:pt>
                <c:pt idx="66">
                  <c:v>3.9943848233333336E-2</c:v>
                </c:pt>
                <c:pt idx="67">
                  <c:v>4.4548007966666664E-2</c:v>
                </c:pt>
                <c:pt idx="68">
                  <c:v>5.3641659099999996E-2</c:v>
                </c:pt>
                <c:pt idx="69">
                  <c:v>5.8260527366666676E-2</c:v>
                </c:pt>
                <c:pt idx="70">
                  <c:v>5.2692362433333334E-2</c:v>
                </c:pt>
                <c:pt idx="71">
                  <c:v>3.831859533333333E-2</c:v>
                </c:pt>
                <c:pt idx="72">
                  <c:v>2.2287008033333333E-2</c:v>
                </c:pt>
                <c:pt idx="73">
                  <c:v>1.0378715816666667E-2</c:v>
                </c:pt>
                <c:pt idx="74">
                  <c:v>4.3212317033333343E-3</c:v>
                </c:pt>
                <c:pt idx="75">
                  <c:v>2.5828714566666672E-3</c:v>
                </c:pt>
                <c:pt idx="76">
                  <c:v>3.9662995966666661E-3</c:v>
                </c:pt>
                <c:pt idx="77">
                  <c:v>7.8798583166666668E-3</c:v>
                </c:pt>
                <c:pt idx="78">
                  <c:v>1.3843901649999999E-2</c:v>
                </c:pt>
                <c:pt idx="79">
                  <c:v>2.0134413800000004E-2</c:v>
                </c:pt>
                <c:pt idx="80">
                  <c:v>2.3790490233333333E-2</c:v>
                </c:pt>
                <c:pt idx="81">
                  <c:v>2.3052349733333331E-2</c:v>
                </c:pt>
                <c:pt idx="82">
                  <c:v>1.8436975233333333E-2</c:v>
                </c:pt>
                <c:pt idx="83">
                  <c:v>1.27404489E-2</c:v>
                </c:pt>
                <c:pt idx="84">
                  <c:v>9.0500822999999998E-3</c:v>
                </c:pt>
                <c:pt idx="85">
                  <c:v>9.647593883333333E-3</c:v>
                </c:pt>
                <c:pt idx="86">
                  <c:v>1.4605077216666672E-2</c:v>
                </c:pt>
                <c:pt idx="87">
                  <c:v>2.2025400166666671E-2</c:v>
                </c:pt>
                <c:pt idx="88">
                  <c:v>2.9534546366666668E-2</c:v>
                </c:pt>
                <c:pt idx="89">
                  <c:v>3.485056643333332E-2</c:v>
                </c:pt>
                <c:pt idx="90">
                  <c:v>3.6853426366666664E-2</c:v>
                </c:pt>
                <c:pt idx="91">
                  <c:v>3.6447090633333332E-2</c:v>
                </c:pt>
                <c:pt idx="92">
                  <c:v>3.4027498499999996E-2</c:v>
                </c:pt>
                <c:pt idx="93">
                  <c:v>3.1631690233333336E-2</c:v>
                </c:pt>
                <c:pt idx="94">
                  <c:v>2.9601974233333328E-2</c:v>
                </c:pt>
                <c:pt idx="95">
                  <c:v>2.6456168500000002E-2</c:v>
                </c:pt>
                <c:pt idx="96">
                  <c:v>2.5323249099999993E-2</c:v>
                </c:pt>
                <c:pt idx="97">
                  <c:v>2.4521383900000002E-2</c:v>
                </c:pt>
                <c:pt idx="98">
                  <c:v>2.3379651466666661E-2</c:v>
                </c:pt>
                <c:pt idx="99">
                  <c:v>2.2563738366666659E-2</c:v>
                </c:pt>
                <c:pt idx="100">
                  <c:v>2.3402810100000001E-2</c:v>
                </c:pt>
                <c:pt idx="101">
                  <c:v>2.4683844533333336E-2</c:v>
                </c:pt>
                <c:pt idx="102">
                  <c:v>2.4902960433333336E-2</c:v>
                </c:pt>
                <c:pt idx="103">
                  <c:v>2.5919873866666669E-2</c:v>
                </c:pt>
                <c:pt idx="104">
                  <c:v>2.6345721533333328E-2</c:v>
                </c:pt>
                <c:pt idx="105">
                  <c:v>2.5837037533333336E-2</c:v>
                </c:pt>
                <c:pt idx="106">
                  <c:v>2.4318697800000001E-2</c:v>
                </c:pt>
                <c:pt idx="107">
                  <c:v>2.2108550500000001E-2</c:v>
                </c:pt>
                <c:pt idx="108">
                  <c:v>1.8726043600000002E-2</c:v>
                </c:pt>
                <c:pt idx="109">
                  <c:v>1.4338781383333334E-2</c:v>
                </c:pt>
                <c:pt idx="110">
                  <c:v>9.6097030999999986E-3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AB-4D78-8F06-76C57C8569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06694911"/>
        <c:axId val="1006715295"/>
      </c:barChart>
      <c:catAx>
        <c:axId val="10066949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06715295"/>
        <c:crosses val="autoZero"/>
        <c:auto val="1"/>
        <c:lblAlgn val="ctr"/>
        <c:lblOffset val="100"/>
        <c:noMultiLvlLbl val="0"/>
      </c:catAx>
      <c:valAx>
        <c:axId val="10067152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066949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Sheet1!$A$4</c:f>
              <c:strCache>
                <c:ptCount val="1"/>
                <c:pt idx="0">
                  <c:v>SKMH003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Sheet1!$B$4:$DR$4</c:f>
              <c:numCache>
                <c:formatCode>General</c:formatCode>
                <c:ptCount val="121"/>
                <c:pt idx="0">
                  <c:v>4.0352505366666666E-3</c:v>
                </c:pt>
                <c:pt idx="1">
                  <c:v>3.3241331666666665E-3</c:v>
                </c:pt>
                <c:pt idx="2">
                  <c:v>4.4359843899999989E-3</c:v>
                </c:pt>
                <c:pt idx="3">
                  <c:v>4.701763013333333E-3</c:v>
                </c:pt>
                <c:pt idx="4">
                  <c:v>4.7325132499999997E-3</c:v>
                </c:pt>
                <c:pt idx="5">
                  <c:v>5.8716494933333347E-3</c:v>
                </c:pt>
                <c:pt idx="6">
                  <c:v>8.3470743233333318E-3</c:v>
                </c:pt>
                <c:pt idx="7">
                  <c:v>1.045179111666667E-2</c:v>
                </c:pt>
                <c:pt idx="8">
                  <c:v>9.5384902000000011E-3</c:v>
                </c:pt>
                <c:pt idx="9">
                  <c:v>4.9430320766666669E-3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2.0021986000000004E-3</c:v>
                </c:pt>
                <c:pt idx="15">
                  <c:v>6.6413488033333331E-3</c:v>
                </c:pt>
                <c:pt idx="16">
                  <c:v>9.613051433333332E-3</c:v>
                </c:pt>
                <c:pt idx="17">
                  <c:v>8.6858813133333327E-3</c:v>
                </c:pt>
                <c:pt idx="18">
                  <c:v>4.8582736266666671E-3</c:v>
                </c:pt>
                <c:pt idx="19">
                  <c:v>1.1116476666666667E-5</c:v>
                </c:pt>
                <c:pt idx="20">
                  <c:v>0</c:v>
                </c:pt>
                <c:pt idx="21">
                  <c:v>2.9543501999999998E-5</c:v>
                </c:pt>
                <c:pt idx="22">
                  <c:v>1.6045843333333331E-4</c:v>
                </c:pt>
                <c:pt idx="23">
                  <c:v>3.1229313333333331E-4</c:v>
                </c:pt>
                <c:pt idx="24">
                  <c:v>4.902122333333333E-4</c:v>
                </c:pt>
                <c:pt idx="25">
                  <c:v>6.9206557157333365E-4</c:v>
                </c:pt>
                <c:pt idx="26">
                  <c:v>5.8491110833333321E-3</c:v>
                </c:pt>
                <c:pt idx="27">
                  <c:v>1.0757838633333331E-2</c:v>
                </c:pt>
                <c:pt idx="28">
                  <c:v>1.5332742700000001E-2</c:v>
                </c:pt>
                <c:pt idx="29">
                  <c:v>1.9431576733333331E-2</c:v>
                </c:pt>
                <c:pt idx="30">
                  <c:v>2.3440900133333331E-2</c:v>
                </c:pt>
                <c:pt idx="31">
                  <c:v>2.7231084033333332E-2</c:v>
                </c:pt>
                <c:pt idx="32">
                  <c:v>3.060612993333334E-2</c:v>
                </c:pt>
                <c:pt idx="33">
                  <c:v>3.5553416400000003E-2</c:v>
                </c:pt>
                <c:pt idx="34">
                  <c:v>4.1644961766666669E-2</c:v>
                </c:pt>
                <c:pt idx="35">
                  <c:v>4.7827069233333332E-2</c:v>
                </c:pt>
                <c:pt idx="36">
                  <c:v>5.1280362333333315E-2</c:v>
                </c:pt>
                <c:pt idx="37">
                  <c:v>5.0423795333333334E-2</c:v>
                </c:pt>
                <c:pt idx="38">
                  <c:v>4.5678957399999991E-2</c:v>
                </c:pt>
                <c:pt idx="39">
                  <c:v>3.9393267733333334E-2</c:v>
                </c:pt>
                <c:pt idx="40">
                  <c:v>3.2629260233333332E-2</c:v>
                </c:pt>
                <c:pt idx="41">
                  <c:v>2.7182593566666666E-2</c:v>
                </c:pt>
                <c:pt idx="42">
                  <c:v>2.3137733833333327E-2</c:v>
                </c:pt>
                <c:pt idx="43">
                  <c:v>2.1901136300000009E-2</c:v>
                </c:pt>
                <c:pt idx="44">
                  <c:v>2.4725608000000007E-2</c:v>
                </c:pt>
                <c:pt idx="45">
                  <c:v>2.9770859800000004E-2</c:v>
                </c:pt>
                <c:pt idx="46">
                  <c:v>3.3599171433333332E-2</c:v>
                </c:pt>
                <c:pt idx="47">
                  <c:v>3.4073379500000001E-2</c:v>
                </c:pt>
                <c:pt idx="48">
                  <c:v>3.2650318733333336E-2</c:v>
                </c:pt>
                <c:pt idx="49">
                  <c:v>3.2137533000000003E-2</c:v>
                </c:pt>
                <c:pt idx="50">
                  <c:v>3.3314080833333336E-2</c:v>
                </c:pt>
                <c:pt idx="51">
                  <c:v>3.5727814899999995E-2</c:v>
                </c:pt>
                <c:pt idx="52">
                  <c:v>3.77297459E-2</c:v>
                </c:pt>
                <c:pt idx="53">
                  <c:v>3.7518228133333345E-2</c:v>
                </c:pt>
                <c:pt idx="54">
                  <c:v>3.4995700833333337E-2</c:v>
                </c:pt>
                <c:pt idx="55">
                  <c:v>3.315358966666667E-2</c:v>
                </c:pt>
                <c:pt idx="56">
                  <c:v>3.4083950266666663E-2</c:v>
                </c:pt>
                <c:pt idx="57">
                  <c:v>3.9797429233333334E-2</c:v>
                </c:pt>
                <c:pt idx="58">
                  <c:v>4.8313492199999988E-2</c:v>
                </c:pt>
                <c:pt idx="59">
                  <c:v>5.5315728266666669E-2</c:v>
                </c:pt>
                <c:pt idx="60">
                  <c:v>5.7704907999999992E-2</c:v>
                </c:pt>
                <c:pt idx="61">
                  <c:v>5.7327408900000001E-2</c:v>
                </c:pt>
                <c:pt idx="62">
                  <c:v>5.6799460500000017E-2</c:v>
                </c:pt>
                <c:pt idx="63">
                  <c:v>5.6419243766666655E-2</c:v>
                </c:pt>
                <c:pt idx="64">
                  <c:v>5.3488390933333338E-2</c:v>
                </c:pt>
                <c:pt idx="65">
                  <c:v>4.7803959933333327E-2</c:v>
                </c:pt>
                <c:pt idx="66">
                  <c:v>4.4530447200000003E-2</c:v>
                </c:pt>
                <c:pt idx="67">
                  <c:v>4.8276992733333322E-2</c:v>
                </c:pt>
                <c:pt idx="68">
                  <c:v>5.6369244700000008E-2</c:v>
                </c:pt>
                <c:pt idx="69">
                  <c:v>5.9489227800000002E-2</c:v>
                </c:pt>
                <c:pt idx="70">
                  <c:v>5.1837605200000005E-2</c:v>
                </c:pt>
                <c:pt idx="71">
                  <c:v>3.5945843766666666E-2</c:v>
                </c:pt>
                <c:pt idx="72">
                  <c:v>2.0289935866666668E-2</c:v>
                </c:pt>
                <c:pt idx="73">
                  <c:v>1.1072563549999999E-2</c:v>
                </c:pt>
                <c:pt idx="74">
                  <c:v>9.2482791866666646E-3</c:v>
                </c:pt>
                <c:pt idx="75">
                  <c:v>1.1807049273333335E-2</c:v>
                </c:pt>
                <c:pt idx="76">
                  <c:v>1.6226614499999997E-2</c:v>
                </c:pt>
                <c:pt idx="77">
                  <c:v>2.0967339666666661E-2</c:v>
                </c:pt>
                <c:pt idx="78">
                  <c:v>2.6217097533333338E-2</c:v>
                </c:pt>
                <c:pt idx="79">
                  <c:v>3.1117497099999999E-2</c:v>
                </c:pt>
                <c:pt idx="80">
                  <c:v>3.2615635433333331E-2</c:v>
                </c:pt>
                <c:pt idx="81">
                  <c:v>2.8114246166666666E-2</c:v>
                </c:pt>
                <c:pt idx="82">
                  <c:v>1.753815566666667E-2</c:v>
                </c:pt>
                <c:pt idx="83">
                  <c:v>4.4633864133333334E-3</c:v>
                </c:pt>
                <c:pt idx="84">
                  <c:v>3.4852359999999998E-4</c:v>
                </c:pt>
                <c:pt idx="85">
                  <c:v>4.2695663333333335E-4</c:v>
                </c:pt>
                <c:pt idx="86">
                  <c:v>6.2567256666666668E-4</c:v>
                </c:pt>
                <c:pt idx="87">
                  <c:v>3.3763256166666664E-3</c:v>
                </c:pt>
                <c:pt idx="88">
                  <c:v>1.4608953566666668E-2</c:v>
                </c:pt>
                <c:pt idx="89">
                  <c:v>2.4691487000000008E-2</c:v>
                </c:pt>
                <c:pt idx="90">
                  <c:v>3.2113589433333325E-2</c:v>
                </c:pt>
                <c:pt idx="91">
                  <c:v>3.6715294266666663E-2</c:v>
                </c:pt>
                <c:pt idx="92">
                  <c:v>3.7328668599999996E-2</c:v>
                </c:pt>
                <c:pt idx="93">
                  <c:v>3.5848982266666662E-2</c:v>
                </c:pt>
                <c:pt idx="94">
                  <c:v>3.3355766000000002E-2</c:v>
                </c:pt>
                <c:pt idx="95">
                  <c:v>2.9710833466666663E-2</c:v>
                </c:pt>
                <c:pt idx="96">
                  <c:v>2.8560670933333331E-2</c:v>
                </c:pt>
                <c:pt idx="97">
                  <c:v>2.8770500533333333E-2</c:v>
                </c:pt>
                <c:pt idx="98">
                  <c:v>2.9586054866666666E-2</c:v>
                </c:pt>
                <c:pt idx="99">
                  <c:v>3.0633831933333334E-2</c:v>
                </c:pt>
                <c:pt idx="100">
                  <c:v>3.2035729299999996E-2</c:v>
                </c:pt>
                <c:pt idx="101">
                  <c:v>3.2422550966666665E-2</c:v>
                </c:pt>
                <c:pt idx="102">
                  <c:v>3.214240103333333E-2</c:v>
                </c:pt>
                <c:pt idx="103">
                  <c:v>3.1731621433333329E-2</c:v>
                </c:pt>
                <c:pt idx="104">
                  <c:v>3.0172303933333335E-2</c:v>
                </c:pt>
                <c:pt idx="105">
                  <c:v>2.7517204566666665E-2</c:v>
                </c:pt>
                <c:pt idx="106">
                  <c:v>2.3750768533333338E-2</c:v>
                </c:pt>
                <c:pt idx="107">
                  <c:v>1.9450019833333332E-2</c:v>
                </c:pt>
                <c:pt idx="108">
                  <c:v>1.389072911666667E-2</c:v>
                </c:pt>
                <c:pt idx="109">
                  <c:v>7.657738033333336E-3</c:v>
                </c:pt>
                <c:pt idx="110">
                  <c:v>1.416704093E-3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D1-4255-9C57-88F98207E1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1755727"/>
        <c:axId val="891754895"/>
      </c:barChart>
      <c:catAx>
        <c:axId val="891755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91754895"/>
        <c:crosses val="autoZero"/>
        <c:auto val="1"/>
        <c:lblAlgn val="ctr"/>
        <c:lblOffset val="100"/>
        <c:noMultiLvlLbl val="0"/>
      </c:catAx>
      <c:valAx>
        <c:axId val="8917548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917557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Sheet1!$A$31</c:f>
              <c:strCache>
                <c:ptCount val="1"/>
                <c:pt idx="0">
                  <c:v>SKMH030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Sheet1!$B$31:$DR$31</c:f>
              <c:numCache>
                <c:formatCode>General</c:formatCode>
                <c:ptCount val="121"/>
                <c:pt idx="0">
                  <c:v>9.2197575833333326E-5</c:v>
                </c:pt>
                <c:pt idx="1">
                  <c:v>4.0999398393333334E-4</c:v>
                </c:pt>
                <c:pt idx="2">
                  <c:v>3.2438926666666663E-3</c:v>
                </c:pt>
                <c:pt idx="3">
                  <c:v>7.0185783966666675E-3</c:v>
                </c:pt>
                <c:pt idx="4">
                  <c:v>9.5235574666666673E-3</c:v>
                </c:pt>
                <c:pt idx="5">
                  <c:v>1.1894087283333334E-2</c:v>
                </c:pt>
                <c:pt idx="6">
                  <c:v>1.4319280383333337E-2</c:v>
                </c:pt>
                <c:pt idx="7">
                  <c:v>1.4629619399999998E-2</c:v>
                </c:pt>
                <c:pt idx="8">
                  <c:v>1.0896766333333334E-2</c:v>
                </c:pt>
                <c:pt idx="9">
                  <c:v>3.6889503233333335E-3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8.2308177433333316E-4</c:v>
                </c:pt>
                <c:pt idx="15">
                  <c:v>5.1209081000000009E-3</c:v>
                </c:pt>
                <c:pt idx="16">
                  <c:v>7.4473546633333325E-3</c:v>
                </c:pt>
                <c:pt idx="17">
                  <c:v>6.6899702333333335E-3</c:v>
                </c:pt>
                <c:pt idx="18">
                  <c:v>3.985020636666667E-3</c:v>
                </c:pt>
                <c:pt idx="19">
                  <c:v>8.4136896600000004E-4</c:v>
                </c:pt>
                <c:pt idx="20">
                  <c:v>0</c:v>
                </c:pt>
                <c:pt idx="21">
                  <c:v>0</c:v>
                </c:pt>
                <c:pt idx="22">
                  <c:v>2.7611969799999999E-4</c:v>
                </c:pt>
                <c:pt idx="23">
                  <c:v>9.1643876569999982E-4</c:v>
                </c:pt>
                <c:pt idx="24">
                  <c:v>2.9167291713333341E-3</c:v>
                </c:pt>
                <c:pt idx="25">
                  <c:v>5.7581951866666646E-3</c:v>
                </c:pt>
                <c:pt idx="26">
                  <c:v>9.7772440499999998E-3</c:v>
                </c:pt>
                <c:pt idx="27">
                  <c:v>1.3736836750000004E-2</c:v>
                </c:pt>
                <c:pt idx="28">
                  <c:v>1.7551660100000002E-2</c:v>
                </c:pt>
                <c:pt idx="29">
                  <c:v>2.0706108866666659E-2</c:v>
                </c:pt>
                <c:pt idx="30">
                  <c:v>2.307080856666667E-2</c:v>
                </c:pt>
                <c:pt idx="31">
                  <c:v>2.5105663799999997E-2</c:v>
                </c:pt>
                <c:pt idx="32">
                  <c:v>2.7791630333333334E-2</c:v>
                </c:pt>
                <c:pt idx="33">
                  <c:v>3.3224655833333332E-2</c:v>
                </c:pt>
                <c:pt idx="34">
                  <c:v>4.0718135066666661E-2</c:v>
                </c:pt>
                <c:pt idx="35">
                  <c:v>4.9144364966666652E-2</c:v>
                </c:pt>
                <c:pt idx="36">
                  <c:v>5.5458553433333328E-2</c:v>
                </c:pt>
                <c:pt idx="37">
                  <c:v>5.7917036033333334E-2</c:v>
                </c:pt>
                <c:pt idx="38">
                  <c:v>5.6393770066666675E-2</c:v>
                </c:pt>
                <c:pt idx="39">
                  <c:v>5.2722211200000001E-2</c:v>
                </c:pt>
                <c:pt idx="40">
                  <c:v>4.743433263333334E-2</c:v>
                </c:pt>
                <c:pt idx="41">
                  <c:v>4.1533443066666655E-2</c:v>
                </c:pt>
                <c:pt idx="42">
                  <c:v>3.5409125633333337E-2</c:v>
                </c:pt>
                <c:pt idx="43">
                  <c:v>3.0866071133333336E-2</c:v>
                </c:pt>
                <c:pt idx="44">
                  <c:v>3.0597332333333335E-2</c:v>
                </c:pt>
                <c:pt idx="45">
                  <c:v>3.3933736233333338E-2</c:v>
                </c:pt>
                <c:pt idx="46">
                  <c:v>3.7605096766666665E-2</c:v>
                </c:pt>
                <c:pt idx="47">
                  <c:v>3.8723379066666667E-2</c:v>
                </c:pt>
                <c:pt idx="48">
                  <c:v>3.767675953333334E-2</c:v>
                </c:pt>
                <c:pt idx="49">
                  <c:v>3.603528423333334E-2</c:v>
                </c:pt>
                <c:pt idx="50">
                  <c:v>3.4179020033333327E-2</c:v>
                </c:pt>
                <c:pt idx="51">
                  <c:v>3.2262217499999996E-2</c:v>
                </c:pt>
                <c:pt idx="52">
                  <c:v>3.1425397100000002E-2</c:v>
                </c:pt>
                <c:pt idx="53">
                  <c:v>3.2773689666666675E-2</c:v>
                </c:pt>
                <c:pt idx="54">
                  <c:v>3.6543517899999996E-2</c:v>
                </c:pt>
                <c:pt idx="55">
                  <c:v>4.2628107099999993E-2</c:v>
                </c:pt>
                <c:pt idx="56">
                  <c:v>4.9209899500000008E-2</c:v>
                </c:pt>
                <c:pt idx="57">
                  <c:v>5.6881863633333342E-2</c:v>
                </c:pt>
                <c:pt idx="58">
                  <c:v>6.4610984299999993E-2</c:v>
                </c:pt>
                <c:pt idx="59">
                  <c:v>6.9306626833333315E-2</c:v>
                </c:pt>
                <c:pt idx="60">
                  <c:v>6.8220788866666673E-2</c:v>
                </c:pt>
                <c:pt idx="61">
                  <c:v>6.3703359366666656E-2</c:v>
                </c:pt>
                <c:pt idx="62">
                  <c:v>5.9008738966666668E-2</c:v>
                </c:pt>
                <c:pt idx="63">
                  <c:v>5.498985289999999E-2</c:v>
                </c:pt>
                <c:pt idx="64">
                  <c:v>4.9970230366666667E-2</c:v>
                </c:pt>
                <c:pt idx="65">
                  <c:v>4.3547395833333336E-2</c:v>
                </c:pt>
                <c:pt idx="66">
                  <c:v>4.0243049833333343E-2</c:v>
                </c:pt>
                <c:pt idx="67">
                  <c:v>4.4012332700000011E-2</c:v>
                </c:pt>
                <c:pt idx="68">
                  <c:v>5.2522415533333339E-2</c:v>
                </c:pt>
                <c:pt idx="69">
                  <c:v>5.6966208966666661E-2</c:v>
                </c:pt>
                <c:pt idx="70">
                  <c:v>5.1282389599999999E-2</c:v>
                </c:pt>
                <c:pt idx="71">
                  <c:v>3.6581742000000007E-2</c:v>
                </c:pt>
                <c:pt idx="72">
                  <c:v>2.0070605433333333E-2</c:v>
                </c:pt>
                <c:pt idx="73">
                  <c:v>7.9503162900000004E-3</c:v>
                </c:pt>
                <c:pt idx="74">
                  <c:v>2.4892722166666658E-3</c:v>
                </c:pt>
                <c:pt idx="75">
                  <c:v>2.2881651699999993E-3</c:v>
                </c:pt>
                <c:pt idx="76">
                  <c:v>5.6551716400000005E-3</c:v>
                </c:pt>
                <c:pt idx="77">
                  <c:v>1.1119638133333335E-2</c:v>
                </c:pt>
                <c:pt idx="78">
                  <c:v>1.7639373966666663E-2</c:v>
                </c:pt>
                <c:pt idx="79">
                  <c:v>2.3558801133333331E-2</c:v>
                </c:pt>
                <c:pt idx="80">
                  <c:v>2.6279965466666673E-2</c:v>
                </c:pt>
                <c:pt idx="81">
                  <c:v>2.4295604999999998E-2</c:v>
                </c:pt>
                <c:pt idx="82">
                  <c:v>1.8040852333333336E-2</c:v>
                </c:pt>
                <c:pt idx="83">
                  <c:v>1.0217136883333332E-2</c:v>
                </c:pt>
                <c:pt idx="84">
                  <c:v>4.1458601773333333E-3</c:v>
                </c:pt>
                <c:pt idx="85">
                  <c:v>3.1233853766666677E-3</c:v>
                </c:pt>
                <c:pt idx="86">
                  <c:v>6.7481175923333339E-3</c:v>
                </c:pt>
                <c:pt idx="87">
                  <c:v>1.4467768366666666E-2</c:v>
                </c:pt>
                <c:pt idx="88">
                  <c:v>2.3435209500000002E-2</c:v>
                </c:pt>
                <c:pt idx="89">
                  <c:v>3.1034180900000003E-2</c:v>
                </c:pt>
                <c:pt idx="90">
                  <c:v>3.571172126666667E-2</c:v>
                </c:pt>
                <c:pt idx="91">
                  <c:v>3.7822039666666668E-2</c:v>
                </c:pt>
                <c:pt idx="92">
                  <c:v>3.6890484933333335E-2</c:v>
                </c:pt>
                <c:pt idx="93">
                  <c:v>3.5033274566666675E-2</c:v>
                </c:pt>
                <c:pt idx="94">
                  <c:v>3.2863469433333334E-2</c:v>
                </c:pt>
                <c:pt idx="95">
                  <c:v>2.9173509933333331E-2</c:v>
                </c:pt>
                <c:pt idx="96">
                  <c:v>2.7554055866666666E-2</c:v>
                </c:pt>
                <c:pt idx="97">
                  <c:v>2.6574202633333332E-2</c:v>
                </c:pt>
                <c:pt idx="98">
                  <c:v>2.5507740533333333E-2</c:v>
                </c:pt>
                <c:pt idx="99">
                  <c:v>2.4806474733333337E-2</c:v>
                </c:pt>
                <c:pt idx="100">
                  <c:v>2.5487266500000001E-2</c:v>
                </c:pt>
                <c:pt idx="101">
                  <c:v>2.6324842233333329E-2</c:v>
                </c:pt>
                <c:pt idx="102">
                  <c:v>2.6005994566666669E-2</c:v>
                </c:pt>
                <c:pt idx="103">
                  <c:v>2.6296402033333329E-2</c:v>
                </c:pt>
                <c:pt idx="104">
                  <c:v>2.5914076166666657E-2</c:v>
                </c:pt>
                <c:pt idx="105">
                  <c:v>2.461043076666666E-2</c:v>
                </c:pt>
                <c:pt idx="106">
                  <c:v>2.2328149166666669E-2</c:v>
                </c:pt>
                <c:pt idx="107">
                  <c:v>1.940343956666667E-2</c:v>
                </c:pt>
                <c:pt idx="108">
                  <c:v>1.5376055533333332E-2</c:v>
                </c:pt>
                <c:pt idx="109">
                  <c:v>1.0469991233333333E-2</c:v>
                </c:pt>
                <c:pt idx="110">
                  <c:v>5.331519216666668E-3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CF-4B21-BDFE-4EC80BEA2E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06724447"/>
        <c:axId val="1006724863"/>
      </c:barChart>
      <c:catAx>
        <c:axId val="10067244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06724863"/>
        <c:crosses val="autoZero"/>
        <c:auto val="1"/>
        <c:lblAlgn val="ctr"/>
        <c:lblOffset val="100"/>
        <c:noMultiLvlLbl val="0"/>
      </c:catAx>
      <c:valAx>
        <c:axId val="10067248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067244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Sheet1!$A$32</c:f>
              <c:strCache>
                <c:ptCount val="1"/>
                <c:pt idx="0">
                  <c:v>SKMH031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Sheet1!$B$32:$DR$32</c:f>
              <c:numCache>
                <c:formatCode>General</c:formatCode>
                <c:ptCount val="121"/>
                <c:pt idx="0">
                  <c:v>4.8688203800000013E-3</c:v>
                </c:pt>
                <c:pt idx="1">
                  <c:v>3.1546142533333331E-3</c:v>
                </c:pt>
                <c:pt idx="2">
                  <c:v>4.1667829399999997E-3</c:v>
                </c:pt>
                <c:pt idx="3">
                  <c:v>4.2606586633333332E-3</c:v>
                </c:pt>
                <c:pt idx="4">
                  <c:v>4.6814170333333337E-3</c:v>
                </c:pt>
                <c:pt idx="5">
                  <c:v>6.6471202466666657E-3</c:v>
                </c:pt>
                <c:pt idx="6">
                  <c:v>1.0109936966666669E-2</c:v>
                </c:pt>
                <c:pt idx="7">
                  <c:v>1.2887538366666666E-2</c:v>
                </c:pt>
                <c:pt idx="8">
                  <c:v>1.1874612150000002E-2</c:v>
                </c:pt>
                <c:pt idx="9">
                  <c:v>6.4846316933333337E-3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5.5456187233333325E-4</c:v>
                </c:pt>
                <c:pt idx="15">
                  <c:v>5.7162088666666685E-3</c:v>
                </c:pt>
                <c:pt idx="16">
                  <c:v>9.4899693499999986E-3</c:v>
                </c:pt>
                <c:pt idx="17">
                  <c:v>9.2121740666666653E-3</c:v>
                </c:pt>
                <c:pt idx="18">
                  <c:v>5.8235961366666662E-3</c:v>
                </c:pt>
                <c:pt idx="19">
                  <c:v>5.709064949999999E-4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4.9623994346666654E-4</c:v>
                </c:pt>
                <c:pt idx="26">
                  <c:v>6.6245168933333331E-3</c:v>
                </c:pt>
                <c:pt idx="27">
                  <c:v>1.1919747849999999E-2</c:v>
                </c:pt>
                <c:pt idx="28">
                  <c:v>1.640816103333333E-2</c:v>
                </c:pt>
                <c:pt idx="29">
                  <c:v>1.9695579133333332E-2</c:v>
                </c:pt>
                <c:pt idx="30">
                  <c:v>2.2055654399999999E-2</c:v>
                </c:pt>
                <c:pt idx="31">
                  <c:v>2.2840581699999998E-2</c:v>
                </c:pt>
                <c:pt idx="32">
                  <c:v>2.1442427599999998E-2</c:v>
                </c:pt>
                <c:pt idx="33">
                  <c:v>2.0749609166666665E-2</c:v>
                </c:pt>
                <c:pt idx="34">
                  <c:v>2.1002666833333336E-2</c:v>
                </c:pt>
                <c:pt idx="35">
                  <c:v>2.2550933333333332E-2</c:v>
                </c:pt>
                <c:pt idx="36">
                  <c:v>2.3441681699999998E-2</c:v>
                </c:pt>
                <c:pt idx="37">
                  <c:v>2.2832321733333331E-2</c:v>
                </c:pt>
                <c:pt idx="38">
                  <c:v>2.0637487966666663E-2</c:v>
                </c:pt>
                <c:pt idx="39">
                  <c:v>1.8788231433333337E-2</c:v>
                </c:pt>
                <c:pt idx="40">
                  <c:v>1.6710486633333337E-2</c:v>
                </c:pt>
                <c:pt idx="41">
                  <c:v>1.5379937783333332E-2</c:v>
                </c:pt>
                <c:pt idx="42">
                  <c:v>1.4170586633333331E-2</c:v>
                </c:pt>
                <c:pt idx="43">
                  <c:v>1.5159390433333333E-2</c:v>
                </c:pt>
                <c:pt idx="44">
                  <c:v>2.0340391100000004E-2</c:v>
                </c:pt>
                <c:pt idx="45">
                  <c:v>2.7860118233333338E-2</c:v>
                </c:pt>
                <c:pt idx="46">
                  <c:v>3.3873942966666674E-2</c:v>
                </c:pt>
                <c:pt idx="47">
                  <c:v>3.5598835900000007E-2</c:v>
                </c:pt>
                <c:pt idx="48">
                  <c:v>3.4785663699999997E-2</c:v>
                </c:pt>
                <c:pt idx="49">
                  <c:v>3.4254690866666666E-2</c:v>
                </c:pt>
                <c:pt idx="50">
                  <c:v>3.4816512799999991E-2</c:v>
                </c:pt>
                <c:pt idx="51">
                  <c:v>3.6552233500000017E-2</c:v>
                </c:pt>
                <c:pt idx="52">
                  <c:v>3.8377651500000005E-2</c:v>
                </c:pt>
                <c:pt idx="53">
                  <c:v>3.8851687066666668E-2</c:v>
                </c:pt>
                <c:pt idx="54">
                  <c:v>3.71926073E-2</c:v>
                </c:pt>
                <c:pt idx="55">
                  <c:v>3.5976912133333323E-2</c:v>
                </c:pt>
                <c:pt idx="56">
                  <c:v>3.7594339833333344E-2</c:v>
                </c:pt>
                <c:pt idx="57">
                  <c:v>4.4110026899999995E-2</c:v>
                </c:pt>
                <c:pt idx="58">
                  <c:v>5.3067874266666662E-2</c:v>
                </c:pt>
                <c:pt idx="59">
                  <c:v>5.9411168633333317E-2</c:v>
                </c:pt>
                <c:pt idx="60">
                  <c:v>6.0457755899999993E-2</c:v>
                </c:pt>
                <c:pt idx="61">
                  <c:v>5.9586059399999995E-2</c:v>
                </c:pt>
                <c:pt idx="62">
                  <c:v>5.9230383166666664E-2</c:v>
                </c:pt>
                <c:pt idx="63">
                  <c:v>5.7895075233333329E-2</c:v>
                </c:pt>
                <c:pt idx="64">
                  <c:v>5.217903753333334E-2</c:v>
                </c:pt>
                <c:pt idx="65">
                  <c:v>4.332865776666666E-2</c:v>
                </c:pt>
                <c:pt idx="66">
                  <c:v>3.9648511066666663E-2</c:v>
                </c:pt>
                <c:pt idx="67">
                  <c:v>4.70436012E-2</c:v>
                </c:pt>
                <c:pt idx="68">
                  <c:v>6.068872480000001E-2</c:v>
                </c:pt>
                <c:pt idx="69">
                  <c:v>6.788229233333333E-2</c:v>
                </c:pt>
                <c:pt idx="70">
                  <c:v>6.0932220166666676E-2</c:v>
                </c:pt>
                <c:pt idx="71">
                  <c:v>4.3401894266666664E-2</c:v>
                </c:pt>
                <c:pt idx="72">
                  <c:v>2.66460471E-2</c:v>
                </c:pt>
                <c:pt idx="73">
                  <c:v>1.7825298433333338E-2</c:v>
                </c:pt>
                <c:pt idx="74">
                  <c:v>1.5865000233333332E-2</c:v>
                </c:pt>
                <c:pt idx="75">
                  <c:v>1.5390214166666666E-2</c:v>
                </c:pt>
                <c:pt idx="76">
                  <c:v>1.5080583383333335E-2</c:v>
                </c:pt>
                <c:pt idx="77">
                  <c:v>1.7656369033333334E-2</c:v>
                </c:pt>
                <c:pt idx="78">
                  <c:v>2.5375807500000003E-2</c:v>
                </c:pt>
                <c:pt idx="79">
                  <c:v>3.44622479E-2</c:v>
                </c:pt>
                <c:pt idx="80">
                  <c:v>3.7382093399999997E-2</c:v>
                </c:pt>
                <c:pt idx="81">
                  <c:v>3.0327442699999999E-2</c:v>
                </c:pt>
                <c:pt idx="82">
                  <c:v>1.604992546666667E-2</c:v>
                </c:pt>
                <c:pt idx="83">
                  <c:v>1.8365819766666669E-3</c:v>
                </c:pt>
                <c:pt idx="84">
                  <c:v>0</c:v>
                </c:pt>
                <c:pt idx="85">
                  <c:v>0</c:v>
                </c:pt>
                <c:pt idx="86">
                  <c:v>2.2677267249999996E-3</c:v>
                </c:pt>
                <c:pt idx="87">
                  <c:v>1.2637945116666667E-2</c:v>
                </c:pt>
                <c:pt idx="88">
                  <c:v>2.2896460300000001E-2</c:v>
                </c:pt>
                <c:pt idx="89">
                  <c:v>3.1059322833333333E-2</c:v>
                </c:pt>
                <c:pt idx="90">
                  <c:v>3.6751619266666667E-2</c:v>
                </c:pt>
                <c:pt idx="91">
                  <c:v>4.0703536666666672E-2</c:v>
                </c:pt>
                <c:pt idx="92">
                  <c:v>4.1463032466666667E-2</c:v>
                </c:pt>
                <c:pt idx="93">
                  <c:v>3.9962789766666666E-2</c:v>
                </c:pt>
                <c:pt idx="94">
                  <c:v>3.7062535599999995E-2</c:v>
                </c:pt>
                <c:pt idx="95">
                  <c:v>3.3219603399999999E-2</c:v>
                </c:pt>
                <c:pt idx="96">
                  <c:v>3.1648015400000007E-2</c:v>
                </c:pt>
                <c:pt idx="97">
                  <c:v>3.1361804266666668E-2</c:v>
                </c:pt>
                <c:pt idx="98">
                  <c:v>3.1885028166666669E-2</c:v>
                </c:pt>
                <c:pt idx="99">
                  <c:v>3.2842266133333332E-2</c:v>
                </c:pt>
                <c:pt idx="100">
                  <c:v>3.4417422333333322E-2</c:v>
                </c:pt>
                <c:pt idx="101">
                  <c:v>3.6285125566666673E-2</c:v>
                </c:pt>
                <c:pt idx="102">
                  <c:v>3.7132314166666666E-2</c:v>
                </c:pt>
                <c:pt idx="103">
                  <c:v>3.8113056866666668E-2</c:v>
                </c:pt>
                <c:pt idx="104">
                  <c:v>3.7790960733333337E-2</c:v>
                </c:pt>
                <c:pt idx="105">
                  <c:v>3.6178889499999992E-2</c:v>
                </c:pt>
                <c:pt idx="106">
                  <c:v>3.3206164733333342E-2</c:v>
                </c:pt>
                <c:pt idx="107">
                  <c:v>2.9615586099999997E-2</c:v>
                </c:pt>
                <c:pt idx="108">
                  <c:v>2.4391273200000004E-2</c:v>
                </c:pt>
                <c:pt idx="109">
                  <c:v>1.821321011666667E-2</c:v>
                </c:pt>
                <c:pt idx="110">
                  <c:v>1.1868778116666666E-2</c:v>
                </c:pt>
                <c:pt idx="111">
                  <c:v>2.2558295433333336E-3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22-4B4A-A9B7-20751DF97B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84949087"/>
        <c:axId val="984955743"/>
      </c:barChart>
      <c:catAx>
        <c:axId val="9849490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84955743"/>
        <c:crosses val="autoZero"/>
        <c:auto val="1"/>
        <c:lblAlgn val="ctr"/>
        <c:lblOffset val="100"/>
        <c:noMultiLvlLbl val="0"/>
      </c:catAx>
      <c:valAx>
        <c:axId val="984955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849490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Sheet1!$A$33</c:f>
              <c:strCache>
                <c:ptCount val="1"/>
                <c:pt idx="0">
                  <c:v>SKMH032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Sheet1!$B$33:$DR$33</c:f>
              <c:numCache>
                <c:formatCode>General</c:formatCode>
                <c:ptCount val="121"/>
                <c:pt idx="0">
                  <c:v>6.6569677833333346E-3</c:v>
                </c:pt>
                <c:pt idx="1">
                  <c:v>4.7968361233333328E-3</c:v>
                </c:pt>
                <c:pt idx="2">
                  <c:v>5.2995028966666673E-3</c:v>
                </c:pt>
                <c:pt idx="3">
                  <c:v>4.3024850366666671E-3</c:v>
                </c:pt>
                <c:pt idx="4">
                  <c:v>3.8899563733333338E-3</c:v>
                </c:pt>
                <c:pt idx="5">
                  <c:v>4.9728927066666675E-3</c:v>
                </c:pt>
                <c:pt idx="6">
                  <c:v>7.3277143233333323E-3</c:v>
                </c:pt>
                <c:pt idx="7">
                  <c:v>9.3616281333333325E-3</c:v>
                </c:pt>
                <c:pt idx="8">
                  <c:v>8.4242818166666671E-3</c:v>
                </c:pt>
                <c:pt idx="9">
                  <c:v>3.990822943333334E-3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1.7280545400000001E-3</c:v>
                </c:pt>
                <c:pt idx="15">
                  <c:v>8.216715816666666E-3</c:v>
                </c:pt>
                <c:pt idx="16">
                  <c:v>1.3407642883333331E-2</c:v>
                </c:pt>
                <c:pt idx="17">
                  <c:v>1.386942155E-2</c:v>
                </c:pt>
                <c:pt idx="18">
                  <c:v>9.7524322066666683E-3</c:v>
                </c:pt>
                <c:pt idx="19">
                  <c:v>2.5054618550000001E-3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2.9875284333333329E-3</c:v>
                </c:pt>
                <c:pt idx="27">
                  <c:v>9.6815562666666671E-3</c:v>
                </c:pt>
                <c:pt idx="28">
                  <c:v>1.5417631416666666E-2</c:v>
                </c:pt>
                <c:pt idx="29">
                  <c:v>1.9556536700000005E-2</c:v>
                </c:pt>
                <c:pt idx="30">
                  <c:v>2.3009295933333333E-2</c:v>
                </c:pt>
                <c:pt idx="31">
                  <c:v>2.5204421633333328E-2</c:v>
                </c:pt>
                <c:pt idx="32">
                  <c:v>2.5267317900000006E-2</c:v>
                </c:pt>
                <c:pt idx="33">
                  <c:v>2.5660953233333336E-2</c:v>
                </c:pt>
                <c:pt idx="34">
                  <c:v>2.6458035966666668E-2</c:v>
                </c:pt>
                <c:pt idx="35">
                  <c:v>2.7591916300000002E-2</c:v>
                </c:pt>
                <c:pt idx="36">
                  <c:v>2.7135218400000001E-2</c:v>
                </c:pt>
                <c:pt idx="37">
                  <c:v>2.4194122300000002E-2</c:v>
                </c:pt>
                <c:pt idx="38">
                  <c:v>1.9645413433333335E-2</c:v>
                </c:pt>
                <c:pt idx="39">
                  <c:v>1.5492829583333336E-2</c:v>
                </c:pt>
                <c:pt idx="40">
                  <c:v>1.1611493083333332E-2</c:v>
                </c:pt>
                <c:pt idx="41">
                  <c:v>9.4986751500000001E-3</c:v>
                </c:pt>
                <c:pt idx="42">
                  <c:v>8.4715807200000017E-3</c:v>
                </c:pt>
                <c:pt idx="43">
                  <c:v>1.0583475199999996E-2</c:v>
                </c:pt>
                <c:pt idx="44">
                  <c:v>1.7044646833333336E-2</c:v>
                </c:pt>
                <c:pt idx="45">
                  <c:v>2.5731654633333337E-2</c:v>
                </c:pt>
                <c:pt idx="46">
                  <c:v>3.3012595766666666E-2</c:v>
                </c:pt>
                <c:pt idx="47">
                  <c:v>3.6508922433333341E-2</c:v>
                </c:pt>
                <c:pt idx="48">
                  <c:v>3.7499405533333328E-2</c:v>
                </c:pt>
                <c:pt idx="49">
                  <c:v>3.8227347033333331E-2</c:v>
                </c:pt>
                <c:pt idx="50">
                  <c:v>3.9261356966666668E-2</c:v>
                </c:pt>
                <c:pt idx="51">
                  <c:v>4.0851310700000011E-2</c:v>
                </c:pt>
                <c:pt idx="52">
                  <c:v>4.2196249433333333E-2</c:v>
                </c:pt>
                <c:pt idx="53">
                  <c:v>4.1531808866666665E-2</c:v>
                </c:pt>
                <c:pt idx="54">
                  <c:v>3.7779142266666677E-2</c:v>
                </c:pt>
                <c:pt idx="55">
                  <c:v>3.3300820166666668E-2</c:v>
                </c:pt>
                <c:pt idx="56">
                  <c:v>3.0897296399999996E-2</c:v>
                </c:pt>
                <c:pt idx="57">
                  <c:v>3.3634677933333329E-2</c:v>
                </c:pt>
                <c:pt idx="58">
                  <c:v>4.0228910233333338E-2</c:v>
                </c:pt>
                <c:pt idx="59">
                  <c:v>4.6849630066666675E-2</c:v>
                </c:pt>
                <c:pt idx="60">
                  <c:v>5.0077187433333344E-2</c:v>
                </c:pt>
                <c:pt idx="61">
                  <c:v>5.1787949300000004E-2</c:v>
                </c:pt>
                <c:pt idx="62">
                  <c:v>5.3579644033333339E-2</c:v>
                </c:pt>
                <c:pt idx="63">
                  <c:v>5.481076783333335E-2</c:v>
                </c:pt>
                <c:pt idx="64">
                  <c:v>5.2429808066666667E-2</c:v>
                </c:pt>
                <c:pt idx="65">
                  <c:v>4.6599669099999998E-2</c:v>
                </c:pt>
                <c:pt idx="66">
                  <c:v>4.3646853299999989E-2</c:v>
                </c:pt>
                <c:pt idx="67">
                  <c:v>4.9327717366666683E-2</c:v>
                </c:pt>
                <c:pt idx="68">
                  <c:v>6.0634067800000004E-2</c:v>
                </c:pt>
                <c:pt idx="69">
                  <c:v>6.6721338033333341E-2</c:v>
                </c:pt>
                <c:pt idx="70">
                  <c:v>5.9955405900000008E-2</c:v>
                </c:pt>
                <c:pt idx="71">
                  <c:v>4.2940316266666674E-2</c:v>
                </c:pt>
                <c:pt idx="72">
                  <c:v>2.6235794033333325E-2</c:v>
                </c:pt>
                <c:pt idx="73">
                  <c:v>1.7547045466666664E-2</c:v>
                </c:pt>
                <c:pt idx="74">
                  <c:v>1.7214167299999996E-2</c:v>
                </c:pt>
                <c:pt idx="75">
                  <c:v>2.0140949800000005E-2</c:v>
                </c:pt>
                <c:pt idx="76">
                  <c:v>2.3059961433333328E-2</c:v>
                </c:pt>
                <c:pt idx="77">
                  <c:v>2.5730890766666667E-2</c:v>
                </c:pt>
                <c:pt idx="78">
                  <c:v>2.9458662466666667E-2</c:v>
                </c:pt>
                <c:pt idx="79">
                  <c:v>3.2801934866666667E-2</c:v>
                </c:pt>
                <c:pt idx="80">
                  <c:v>3.1553347066666675E-2</c:v>
                </c:pt>
                <c:pt idx="81">
                  <c:v>2.3510816266666668E-2</c:v>
                </c:pt>
                <c:pt idx="82">
                  <c:v>1.0482070966666668E-2</c:v>
                </c:pt>
                <c:pt idx="83">
                  <c:v>3.2029782E-5</c:v>
                </c:pt>
                <c:pt idx="84">
                  <c:v>0</c:v>
                </c:pt>
                <c:pt idx="85">
                  <c:v>0</c:v>
                </c:pt>
                <c:pt idx="86">
                  <c:v>1.7622700999999999E-5</c:v>
                </c:pt>
                <c:pt idx="87">
                  <c:v>2.7631707766666664E-3</c:v>
                </c:pt>
                <c:pt idx="88">
                  <c:v>1.2069696399999998E-2</c:v>
                </c:pt>
                <c:pt idx="89">
                  <c:v>2.0214219700000001E-2</c:v>
                </c:pt>
                <c:pt idx="90">
                  <c:v>2.7118684033333326E-2</c:v>
                </c:pt>
                <c:pt idx="91">
                  <c:v>3.2848832266666676E-2</c:v>
                </c:pt>
                <c:pt idx="92">
                  <c:v>3.5863093866666661E-2</c:v>
                </c:pt>
                <c:pt idx="93">
                  <c:v>3.6663673866666663E-2</c:v>
                </c:pt>
                <c:pt idx="94">
                  <c:v>3.6051467666666663E-2</c:v>
                </c:pt>
                <c:pt idx="95">
                  <c:v>3.4288701233333337E-2</c:v>
                </c:pt>
                <c:pt idx="96">
                  <c:v>3.4492046566666663E-2</c:v>
                </c:pt>
                <c:pt idx="97">
                  <c:v>3.55761011E-2</c:v>
                </c:pt>
                <c:pt idx="98">
                  <c:v>3.6815235766666662E-2</c:v>
                </c:pt>
                <c:pt idx="99">
                  <c:v>3.7561768433333337E-2</c:v>
                </c:pt>
                <c:pt idx="100">
                  <c:v>3.7788673466666658E-2</c:v>
                </c:pt>
                <c:pt idx="101">
                  <c:v>3.7378661066666673E-2</c:v>
                </c:pt>
                <c:pt idx="102">
                  <c:v>3.6201556333333322E-2</c:v>
                </c:pt>
                <c:pt idx="103">
                  <c:v>3.5039019599999992E-2</c:v>
                </c:pt>
                <c:pt idx="104">
                  <c:v>3.2872190900000001E-2</c:v>
                </c:pt>
                <c:pt idx="105">
                  <c:v>2.9870702266666667E-2</c:v>
                </c:pt>
                <c:pt idx="106">
                  <c:v>2.6048808900000001E-2</c:v>
                </c:pt>
                <c:pt idx="107">
                  <c:v>2.2213973700000007E-2</c:v>
                </c:pt>
                <c:pt idx="108">
                  <c:v>1.7220440299999997E-2</c:v>
                </c:pt>
                <c:pt idx="109">
                  <c:v>1.185456666666667E-2</c:v>
                </c:pt>
                <c:pt idx="110">
                  <c:v>6.6958782000000007E-3</c:v>
                </c:pt>
                <c:pt idx="111">
                  <c:v>1.2875600833333334E-4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D0-4EA9-9334-9002C53F88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06704479"/>
        <c:axId val="1006704895"/>
      </c:barChart>
      <c:catAx>
        <c:axId val="10067044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06704895"/>
        <c:crosses val="autoZero"/>
        <c:auto val="1"/>
        <c:lblAlgn val="ctr"/>
        <c:lblOffset val="100"/>
        <c:noMultiLvlLbl val="0"/>
      </c:catAx>
      <c:valAx>
        <c:axId val="10067048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067044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Sheet1!$A$34</c:f>
              <c:strCache>
                <c:ptCount val="1"/>
                <c:pt idx="0">
                  <c:v>SKMH033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Sheet1!$B$34:$DR$34</c:f>
              <c:numCache>
                <c:formatCode>General</c:formatCode>
                <c:ptCount val="121"/>
                <c:pt idx="0">
                  <c:v>0</c:v>
                </c:pt>
                <c:pt idx="1">
                  <c:v>0</c:v>
                </c:pt>
                <c:pt idx="2">
                  <c:v>1.4307266463333332E-4</c:v>
                </c:pt>
                <c:pt idx="3">
                  <c:v>3.4736859399999999E-3</c:v>
                </c:pt>
                <c:pt idx="4">
                  <c:v>6.8796647199999995E-3</c:v>
                </c:pt>
                <c:pt idx="5">
                  <c:v>1.1256136449999999E-2</c:v>
                </c:pt>
                <c:pt idx="6">
                  <c:v>1.5957293599999998E-2</c:v>
                </c:pt>
                <c:pt idx="7">
                  <c:v>1.7698920633333334E-2</c:v>
                </c:pt>
                <c:pt idx="8">
                  <c:v>1.4224816750000001E-2</c:v>
                </c:pt>
                <c:pt idx="9">
                  <c:v>6.1219868999999993E-3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2.7860892733333337E-3</c:v>
                </c:pt>
                <c:pt idx="16">
                  <c:v>4.9871084300000005E-3</c:v>
                </c:pt>
                <c:pt idx="17">
                  <c:v>4.4460637266666679E-3</c:v>
                </c:pt>
                <c:pt idx="18">
                  <c:v>2.5280214833333331E-3</c:v>
                </c:pt>
                <c:pt idx="19">
                  <c:v>3.3429964566666665E-4</c:v>
                </c:pt>
                <c:pt idx="20">
                  <c:v>0</c:v>
                </c:pt>
                <c:pt idx="21">
                  <c:v>0</c:v>
                </c:pt>
                <c:pt idx="22">
                  <c:v>2.7035942586666671E-4</c:v>
                </c:pt>
                <c:pt idx="23">
                  <c:v>1.1464132083333328E-3</c:v>
                </c:pt>
                <c:pt idx="24">
                  <c:v>3.4034360600000003E-3</c:v>
                </c:pt>
                <c:pt idx="25">
                  <c:v>6.2419338766666662E-3</c:v>
                </c:pt>
                <c:pt idx="26">
                  <c:v>1.0402490916666665E-2</c:v>
                </c:pt>
                <c:pt idx="27">
                  <c:v>1.4581584966666665E-2</c:v>
                </c:pt>
                <c:pt idx="28">
                  <c:v>1.8567605133333335E-2</c:v>
                </c:pt>
                <c:pt idx="29">
                  <c:v>2.1665016433333337E-2</c:v>
                </c:pt>
                <c:pt idx="30">
                  <c:v>2.3553552533333331E-2</c:v>
                </c:pt>
                <c:pt idx="31">
                  <c:v>2.4662184833333337E-2</c:v>
                </c:pt>
                <c:pt idx="32">
                  <c:v>2.6080538900000012E-2</c:v>
                </c:pt>
                <c:pt idx="33">
                  <c:v>3.0371028933333339E-2</c:v>
                </c:pt>
                <c:pt idx="34">
                  <c:v>3.6880312466666669E-2</c:v>
                </c:pt>
                <c:pt idx="35">
                  <c:v>4.4424914566666668E-2</c:v>
                </c:pt>
                <c:pt idx="36">
                  <c:v>4.9834679566666686E-2</c:v>
                </c:pt>
                <c:pt idx="37">
                  <c:v>5.1700781000000001E-2</c:v>
                </c:pt>
                <c:pt idx="38">
                  <c:v>4.9677195133333338E-2</c:v>
                </c:pt>
                <c:pt idx="39">
                  <c:v>4.6034283666666669E-2</c:v>
                </c:pt>
                <c:pt idx="40">
                  <c:v>4.1296130466666671E-2</c:v>
                </c:pt>
                <c:pt idx="41">
                  <c:v>3.6276683166666664E-2</c:v>
                </c:pt>
                <c:pt idx="42">
                  <c:v>3.1011337633333334E-2</c:v>
                </c:pt>
                <c:pt idx="43">
                  <c:v>2.677154666666667E-2</c:v>
                </c:pt>
                <c:pt idx="44">
                  <c:v>2.6112042766666666E-2</c:v>
                </c:pt>
                <c:pt idx="45">
                  <c:v>2.8624805933333334E-2</c:v>
                </c:pt>
                <c:pt idx="46">
                  <c:v>3.1518251466666675E-2</c:v>
                </c:pt>
                <c:pt idx="47">
                  <c:v>3.2399385500000003E-2</c:v>
                </c:pt>
                <c:pt idx="48">
                  <c:v>3.1884063933333331E-2</c:v>
                </c:pt>
                <c:pt idx="49">
                  <c:v>3.1360861300000001E-2</c:v>
                </c:pt>
                <c:pt idx="50">
                  <c:v>3.0656756866666673E-2</c:v>
                </c:pt>
                <c:pt idx="51">
                  <c:v>2.9710096333333328E-2</c:v>
                </c:pt>
                <c:pt idx="52">
                  <c:v>2.9690366900000001E-2</c:v>
                </c:pt>
                <c:pt idx="53">
                  <c:v>3.1582072466666673E-2</c:v>
                </c:pt>
                <c:pt idx="54">
                  <c:v>3.5483364433333331E-2</c:v>
                </c:pt>
                <c:pt idx="55">
                  <c:v>4.1435808133333328E-2</c:v>
                </c:pt>
                <c:pt idx="56">
                  <c:v>4.8491581866666668E-2</c:v>
                </c:pt>
                <c:pt idx="57">
                  <c:v>5.7255390533333332E-2</c:v>
                </c:pt>
                <c:pt idx="58">
                  <c:v>6.6372006066666669E-2</c:v>
                </c:pt>
                <c:pt idx="59">
                  <c:v>7.1751353066666676E-2</c:v>
                </c:pt>
                <c:pt idx="60">
                  <c:v>7.0623562000000001E-2</c:v>
                </c:pt>
                <c:pt idx="61">
                  <c:v>6.6034563066666663E-2</c:v>
                </c:pt>
                <c:pt idx="62">
                  <c:v>6.1405625300000002E-2</c:v>
                </c:pt>
                <c:pt idx="63">
                  <c:v>5.667327300000001E-2</c:v>
                </c:pt>
                <c:pt idx="64">
                  <c:v>4.9696738800000015E-2</c:v>
                </c:pt>
                <c:pt idx="65">
                  <c:v>4.1248852666666662E-2</c:v>
                </c:pt>
                <c:pt idx="66">
                  <c:v>3.7644588433333341E-2</c:v>
                </c:pt>
                <c:pt idx="67">
                  <c:v>4.3091713733333328E-2</c:v>
                </c:pt>
                <c:pt idx="68">
                  <c:v>5.3749557566666675E-2</c:v>
                </c:pt>
                <c:pt idx="69">
                  <c:v>5.9090829133333321E-2</c:v>
                </c:pt>
                <c:pt idx="70">
                  <c:v>5.2874735900000011E-2</c:v>
                </c:pt>
                <c:pt idx="71">
                  <c:v>3.7316675166666667E-2</c:v>
                </c:pt>
                <c:pt idx="72">
                  <c:v>2.0800398966666672E-2</c:v>
                </c:pt>
                <c:pt idx="73">
                  <c:v>9.7848367833333321E-3</c:v>
                </c:pt>
                <c:pt idx="74">
                  <c:v>5.65467599E-3</c:v>
                </c:pt>
                <c:pt idx="75">
                  <c:v>5.6539171899999997E-3</c:v>
                </c:pt>
                <c:pt idx="76">
                  <c:v>7.7570599899999988E-3</c:v>
                </c:pt>
                <c:pt idx="77">
                  <c:v>1.1651585799999999E-2</c:v>
                </c:pt>
                <c:pt idx="78">
                  <c:v>1.8028521966666666E-2</c:v>
                </c:pt>
                <c:pt idx="79">
                  <c:v>2.5260161600000008E-2</c:v>
                </c:pt>
                <c:pt idx="80">
                  <c:v>2.9165170666666664E-2</c:v>
                </c:pt>
                <c:pt idx="81">
                  <c:v>2.6624782999999999E-2</c:v>
                </c:pt>
                <c:pt idx="82">
                  <c:v>1.8163835699999999E-2</c:v>
                </c:pt>
                <c:pt idx="83">
                  <c:v>8.0412096566666678E-3</c:v>
                </c:pt>
                <c:pt idx="84">
                  <c:v>1.2626256343333335E-3</c:v>
                </c:pt>
                <c:pt idx="85">
                  <c:v>1.1569744153333333E-3</c:v>
                </c:pt>
                <c:pt idx="86">
                  <c:v>6.7342064666666675E-3</c:v>
                </c:pt>
                <c:pt idx="87">
                  <c:v>1.6545486249999998E-2</c:v>
                </c:pt>
                <c:pt idx="88">
                  <c:v>2.6863109600000004E-2</c:v>
                </c:pt>
                <c:pt idx="89">
                  <c:v>3.5057413533333324E-2</c:v>
                </c:pt>
                <c:pt idx="90">
                  <c:v>3.9516851333333318E-2</c:v>
                </c:pt>
                <c:pt idx="91">
                  <c:v>4.1301667100000002E-2</c:v>
                </c:pt>
                <c:pt idx="92">
                  <c:v>4.0024214066666661E-2</c:v>
                </c:pt>
                <c:pt idx="93">
                  <c:v>3.7662005333333332E-2</c:v>
                </c:pt>
                <c:pt idx="94">
                  <c:v>3.4688983833333333E-2</c:v>
                </c:pt>
                <c:pt idx="95">
                  <c:v>3.0278631300000004E-2</c:v>
                </c:pt>
                <c:pt idx="96">
                  <c:v>2.7831413833333336E-2</c:v>
                </c:pt>
                <c:pt idx="97">
                  <c:v>2.6023024433333337E-2</c:v>
                </c:pt>
                <c:pt idx="98">
                  <c:v>2.4475437366666668E-2</c:v>
                </c:pt>
                <c:pt idx="99">
                  <c:v>2.3629618366666667E-2</c:v>
                </c:pt>
                <c:pt idx="100">
                  <c:v>2.4338685366666668E-2</c:v>
                </c:pt>
                <c:pt idx="101">
                  <c:v>2.5338841800000001E-2</c:v>
                </c:pt>
                <c:pt idx="102">
                  <c:v>2.5729503433333339E-2</c:v>
                </c:pt>
                <c:pt idx="103">
                  <c:v>2.6696725133333321E-2</c:v>
                </c:pt>
                <c:pt idx="104">
                  <c:v>2.6867489666666675E-2</c:v>
                </c:pt>
                <c:pt idx="105">
                  <c:v>2.6002560666666667E-2</c:v>
                </c:pt>
                <c:pt idx="106">
                  <c:v>2.39948143E-2</c:v>
                </c:pt>
                <c:pt idx="107">
                  <c:v>2.126046076666667E-2</c:v>
                </c:pt>
                <c:pt idx="108">
                  <c:v>1.7185468966666666E-2</c:v>
                </c:pt>
                <c:pt idx="109">
                  <c:v>1.2075681533333334E-2</c:v>
                </c:pt>
                <c:pt idx="110">
                  <c:v>6.6761228400000015E-3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C4-4028-AEFC-6342403A14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67878783"/>
        <c:axId val="1067865887"/>
      </c:barChart>
      <c:catAx>
        <c:axId val="10678787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67865887"/>
        <c:crosses val="autoZero"/>
        <c:auto val="1"/>
        <c:lblAlgn val="ctr"/>
        <c:lblOffset val="100"/>
        <c:noMultiLvlLbl val="0"/>
      </c:catAx>
      <c:valAx>
        <c:axId val="10678658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678787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Sheet1!$A$35</c:f>
              <c:strCache>
                <c:ptCount val="1"/>
                <c:pt idx="0">
                  <c:v>SKMH034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Sheet1!$B$35:$DR$35</c:f>
              <c:numCache>
                <c:formatCode>General</c:formatCode>
                <c:ptCount val="121"/>
                <c:pt idx="0">
                  <c:v>1.9637934480000002E-4</c:v>
                </c:pt>
                <c:pt idx="1">
                  <c:v>1.9338535499000001E-4</c:v>
                </c:pt>
                <c:pt idx="2">
                  <c:v>1.976000676666667E-3</c:v>
                </c:pt>
                <c:pt idx="3">
                  <c:v>4.7822423433333322E-3</c:v>
                </c:pt>
                <c:pt idx="4">
                  <c:v>7.0868238666666689E-3</c:v>
                </c:pt>
                <c:pt idx="5">
                  <c:v>9.9840712666666651E-3</c:v>
                </c:pt>
                <c:pt idx="6">
                  <c:v>1.3404889133333332E-2</c:v>
                </c:pt>
                <c:pt idx="7">
                  <c:v>1.4881284166666668E-2</c:v>
                </c:pt>
                <c:pt idx="8">
                  <c:v>1.2108337500000002E-2</c:v>
                </c:pt>
                <c:pt idx="9">
                  <c:v>5.2445581033333339E-3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2.4655957283333338E-4</c:v>
                </c:pt>
                <c:pt idx="15">
                  <c:v>4.3897550233333322E-3</c:v>
                </c:pt>
                <c:pt idx="16">
                  <c:v>6.6948327066666665E-3</c:v>
                </c:pt>
                <c:pt idx="17">
                  <c:v>5.8511227300000008E-3</c:v>
                </c:pt>
                <c:pt idx="18">
                  <c:v>3.0781344633333332E-3</c:v>
                </c:pt>
                <c:pt idx="19">
                  <c:v>2.4686251533333333E-5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1.0137927819999999E-4</c:v>
                </c:pt>
                <c:pt idx="24">
                  <c:v>1.3488503930000001E-3</c:v>
                </c:pt>
                <c:pt idx="25">
                  <c:v>4.3186039766666667E-3</c:v>
                </c:pt>
                <c:pt idx="26">
                  <c:v>8.5051843366666675E-3</c:v>
                </c:pt>
                <c:pt idx="27">
                  <c:v>1.2594698033333334E-2</c:v>
                </c:pt>
                <c:pt idx="28">
                  <c:v>1.657770526666667E-2</c:v>
                </c:pt>
                <c:pt idx="29">
                  <c:v>2.0040534066666664E-2</c:v>
                </c:pt>
                <c:pt idx="30">
                  <c:v>2.2875648933333329E-2</c:v>
                </c:pt>
                <c:pt idx="31">
                  <c:v>2.5422259433333337E-2</c:v>
                </c:pt>
                <c:pt idx="32">
                  <c:v>2.8424688766666657E-2</c:v>
                </c:pt>
                <c:pt idx="33">
                  <c:v>3.4013315233333334E-2</c:v>
                </c:pt>
                <c:pt idx="34">
                  <c:v>4.1546593233333325E-2</c:v>
                </c:pt>
                <c:pt idx="35">
                  <c:v>4.9784976500000001E-2</c:v>
                </c:pt>
                <c:pt idx="36">
                  <c:v>5.5558631433333332E-2</c:v>
                </c:pt>
                <c:pt idx="37">
                  <c:v>5.7080494466666659E-2</c:v>
                </c:pt>
                <c:pt idx="38">
                  <c:v>5.4286419433333337E-2</c:v>
                </c:pt>
                <c:pt idx="39">
                  <c:v>4.948684049999999E-2</c:v>
                </c:pt>
                <c:pt idx="40">
                  <c:v>4.3676666966666659E-2</c:v>
                </c:pt>
                <c:pt idx="41">
                  <c:v>3.7894267200000005E-2</c:v>
                </c:pt>
                <c:pt idx="42">
                  <c:v>3.2308563933333333E-2</c:v>
                </c:pt>
                <c:pt idx="43">
                  <c:v>2.8351852833333333E-2</c:v>
                </c:pt>
                <c:pt idx="44">
                  <c:v>2.8356388499999996E-2</c:v>
                </c:pt>
                <c:pt idx="45">
                  <c:v>3.1501607966666664E-2</c:v>
                </c:pt>
                <c:pt idx="46">
                  <c:v>3.4559331199999994E-2</c:v>
                </c:pt>
                <c:pt idx="47">
                  <c:v>3.5065935300000003E-2</c:v>
                </c:pt>
                <c:pt idx="48">
                  <c:v>3.3846567966666664E-2</c:v>
                </c:pt>
                <c:pt idx="49">
                  <c:v>3.2755276699999988E-2</c:v>
                </c:pt>
                <c:pt idx="50">
                  <c:v>3.1957891033333331E-2</c:v>
                </c:pt>
                <c:pt idx="51">
                  <c:v>3.1194176066666655E-2</c:v>
                </c:pt>
                <c:pt idx="52">
                  <c:v>3.0990623366666668E-2</c:v>
                </c:pt>
                <c:pt idx="53">
                  <c:v>3.2020643366666664E-2</c:v>
                </c:pt>
                <c:pt idx="54">
                  <c:v>3.4613317766666665E-2</c:v>
                </c:pt>
                <c:pt idx="55">
                  <c:v>3.9368049666666668E-2</c:v>
                </c:pt>
                <c:pt idx="56">
                  <c:v>4.5407547933333341E-2</c:v>
                </c:pt>
                <c:pt idx="57">
                  <c:v>5.3439331099999994E-2</c:v>
                </c:pt>
                <c:pt idx="58">
                  <c:v>6.2118824099999984E-2</c:v>
                </c:pt>
                <c:pt idx="59">
                  <c:v>6.7858607500000001E-2</c:v>
                </c:pt>
                <c:pt idx="60">
                  <c:v>6.7820603199999996E-2</c:v>
                </c:pt>
                <c:pt idx="61">
                  <c:v>6.437481723333334E-2</c:v>
                </c:pt>
                <c:pt idx="62">
                  <c:v>6.063880603333334E-2</c:v>
                </c:pt>
                <c:pt idx="63">
                  <c:v>5.7083899833333333E-2</c:v>
                </c:pt>
                <c:pt idx="64">
                  <c:v>5.1686544333333327E-2</c:v>
                </c:pt>
                <c:pt idx="65">
                  <c:v>4.4496375466666668E-2</c:v>
                </c:pt>
                <c:pt idx="66">
                  <c:v>4.0780029866666657E-2</c:v>
                </c:pt>
                <c:pt idx="67">
                  <c:v>4.4777612299999998E-2</c:v>
                </c:pt>
                <c:pt idx="68">
                  <c:v>5.3766847866666655E-2</c:v>
                </c:pt>
                <c:pt idx="69">
                  <c:v>5.830860886666666E-2</c:v>
                </c:pt>
                <c:pt idx="70">
                  <c:v>5.2238745399999981E-2</c:v>
                </c:pt>
                <c:pt idx="71">
                  <c:v>3.7052416666666671E-2</c:v>
                </c:pt>
                <c:pt idx="72">
                  <c:v>2.03280528E-2</c:v>
                </c:pt>
                <c:pt idx="73">
                  <c:v>8.4257242999999996E-3</c:v>
                </c:pt>
                <c:pt idx="74">
                  <c:v>3.4952251066666671E-3</c:v>
                </c:pt>
                <c:pt idx="75">
                  <c:v>3.8388483666666677E-3</c:v>
                </c:pt>
                <c:pt idx="76">
                  <c:v>7.4657769500000018E-3</c:v>
                </c:pt>
                <c:pt idx="77">
                  <c:v>1.2773354616666668E-2</c:v>
                </c:pt>
                <c:pt idx="78">
                  <c:v>1.913759176666667E-2</c:v>
                </c:pt>
                <c:pt idx="79">
                  <c:v>2.5235342099999999E-2</c:v>
                </c:pt>
                <c:pt idx="80">
                  <c:v>2.8315155533333334E-2</c:v>
                </c:pt>
                <c:pt idx="81">
                  <c:v>2.6195259066666664E-2</c:v>
                </c:pt>
                <c:pt idx="82">
                  <c:v>1.8862319966666669E-2</c:v>
                </c:pt>
                <c:pt idx="83">
                  <c:v>9.2733334333333327E-3</c:v>
                </c:pt>
                <c:pt idx="84">
                  <c:v>1.6247508281333337E-3</c:v>
                </c:pt>
                <c:pt idx="85">
                  <c:v>5.7228492833333333E-4</c:v>
                </c:pt>
                <c:pt idx="86">
                  <c:v>3.4786069033333335E-3</c:v>
                </c:pt>
                <c:pt idx="87">
                  <c:v>1.196381755E-2</c:v>
                </c:pt>
                <c:pt idx="88">
                  <c:v>2.2060234466666669E-2</c:v>
                </c:pt>
                <c:pt idx="89">
                  <c:v>3.0785896599999998E-2</c:v>
                </c:pt>
                <c:pt idx="90">
                  <c:v>3.6356730900000002E-2</c:v>
                </c:pt>
                <c:pt idx="91">
                  <c:v>3.9171295300000006E-2</c:v>
                </c:pt>
                <c:pt idx="92">
                  <c:v>3.8613876666666665E-2</c:v>
                </c:pt>
                <c:pt idx="93">
                  <c:v>3.6786240366666667E-2</c:v>
                </c:pt>
                <c:pt idx="94">
                  <c:v>3.4357312166666674E-2</c:v>
                </c:pt>
                <c:pt idx="95">
                  <c:v>3.0397145200000007E-2</c:v>
                </c:pt>
                <c:pt idx="96">
                  <c:v>2.8485261500000001E-2</c:v>
                </c:pt>
                <c:pt idx="97">
                  <c:v>2.7342112266666673E-2</c:v>
                </c:pt>
                <c:pt idx="98">
                  <c:v>2.6356900166666673E-2</c:v>
                </c:pt>
                <c:pt idx="99">
                  <c:v>2.5880457799999999E-2</c:v>
                </c:pt>
                <c:pt idx="100">
                  <c:v>2.6715312133333328E-2</c:v>
                </c:pt>
                <c:pt idx="101">
                  <c:v>2.7539170933333339E-2</c:v>
                </c:pt>
                <c:pt idx="102">
                  <c:v>2.7491372199999996E-2</c:v>
                </c:pt>
                <c:pt idx="103">
                  <c:v>2.7909736800000005E-2</c:v>
                </c:pt>
                <c:pt idx="104">
                  <c:v>2.7524484533333334E-2</c:v>
                </c:pt>
                <c:pt idx="105">
                  <c:v>2.6138847966666667E-2</c:v>
                </c:pt>
                <c:pt idx="106">
                  <c:v>2.3671963199999993E-2</c:v>
                </c:pt>
                <c:pt idx="107">
                  <c:v>2.0505779033333334E-2</c:v>
                </c:pt>
                <c:pt idx="108">
                  <c:v>1.6097716166666668E-2</c:v>
                </c:pt>
                <c:pt idx="109">
                  <c:v>1.0746760566666664E-2</c:v>
                </c:pt>
                <c:pt idx="110">
                  <c:v>5.1189203100000004E-3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8F-43D7-AE0F-9B600D0635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67883359"/>
        <c:axId val="1067868799"/>
      </c:barChart>
      <c:catAx>
        <c:axId val="10678833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67868799"/>
        <c:crosses val="autoZero"/>
        <c:auto val="1"/>
        <c:lblAlgn val="ctr"/>
        <c:lblOffset val="100"/>
        <c:noMultiLvlLbl val="0"/>
      </c:catAx>
      <c:valAx>
        <c:axId val="10678687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678833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Sheet1!$A$36</c:f>
              <c:strCache>
                <c:ptCount val="1"/>
                <c:pt idx="0">
                  <c:v>SKMH035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Sheet1!$B$36:$DR$36</c:f>
              <c:numCache>
                <c:formatCode>General</c:formatCode>
                <c:ptCount val="121"/>
                <c:pt idx="0">
                  <c:v>1.3996211567310344E-3</c:v>
                </c:pt>
                <c:pt idx="1">
                  <c:v>1.6878824472413793E-3</c:v>
                </c:pt>
                <c:pt idx="2">
                  <c:v>3.3430269103448267E-3</c:v>
                </c:pt>
                <c:pt idx="3">
                  <c:v>4.9549141827586211E-3</c:v>
                </c:pt>
                <c:pt idx="4">
                  <c:v>6.0133008275862045E-3</c:v>
                </c:pt>
                <c:pt idx="5">
                  <c:v>7.7728603413793089E-3</c:v>
                </c:pt>
                <c:pt idx="6">
                  <c:v>1.0409369172413791E-2</c:v>
                </c:pt>
                <c:pt idx="7">
                  <c:v>1.2015491862068966E-2</c:v>
                </c:pt>
                <c:pt idx="8">
                  <c:v>1.0221888844827587E-2</c:v>
                </c:pt>
                <c:pt idx="9">
                  <c:v>4.6718273586206895E-3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1.3624881703448279E-3</c:v>
                </c:pt>
                <c:pt idx="15">
                  <c:v>5.777013789655173E-3</c:v>
                </c:pt>
                <c:pt idx="16">
                  <c:v>8.3805853827586211E-3</c:v>
                </c:pt>
                <c:pt idx="17">
                  <c:v>7.4171883103448279E-3</c:v>
                </c:pt>
                <c:pt idx="18">
                  <c:v>3.9393103068965521E-3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1.9777587931034486E-4</c:v>
                </c:pt>
                <c:pt idx="25">
                  <c:v>2.0095567775862068E-3</c:v>
                </c:pt>
                <c:pt idx="26">
                  <c:v>6.7288898068965522E-3</c:v>
                </c:pt>
                <c:pt idx="27">
                  <c:v>1.122467379310345E-2</c:v>
                </c:pt>
                <c:pt idx="28">
                  <c:v>1.5644801448275861E-2</c:v>
                </c:pt>
                <c:pt idx="29">
                  <c:v>1.9877212931034477E-2</c:v>
                </c:pt>
                <c:pt idx="30">
                  <c:v>2.409663696551724E-2</c:v>
                </c:pt>
                <c:pt idx="31">
                  <c:v>2.8602910448275863E-2</c:v>
                </c:pt>
                <c:pt idx="32">
                  <c:v>3.3693743413793102E-2</c:v>
                </c:pt>
                <c:pt idx="33">
                  <c:v>4.1067833793103435E-2</c:v>
                </c:pt>
                <c:pt idx="34">
                  <c:v>4.9809593689655186E-2</c:v>
                </c:pt>
                <c:pt idx="35">
                  <c:v>5.8212283689655177E-2</c:v>
                </c:pt>
                <c:pt idx="36">
                  <c:v>6.2988710965517239E-2</c:v>
                </c:pt>
                <c:pt idx="37">
                  <c:v>6.2326442517241377E-2</c:v>
                </c:pt>
                <c:pt idx="38">
                  <c:v>5.6976623724137934E-2</c:v>
                </c:pt>
                <c:pt idx="39">
                  <c:v>4.9675702172413801E-2</c:v>
                </c:pt>
                <c:pt idx="40">
                  <c:v>4.1973428206896556E-2</c:v>
                </c:pt>
                <c:pt idx="41">
                  <c:v>3.526271744827586E-2</c:v>
                </c:pt>
                <c:pt idx="42">
                  <c:v>2.9697340724137936E-2</c:v>
                </c:pt>
                <c:pt idx="43">
                  <c:v>2.655021193103449E-2</c:v>
                </c:pt>
                <c:pt idx="44">
                  <c:v>2.7480653310344823E-2</c:v>
                </c:pt>
                <c:pt idx="45">
                  <c:v>3.1116571379310346E-2</c:v>
                </c:pt>
                <c:pt idx="46">
                  <c:v>3.4156836586206898E-2</c:v>
                </c:pt>
                <c:pt idx="47">
                  <c:v>3.4492304448275862E-2</c:v>
                </c:pt>
                <c:pt idx="48">
                  <c:v>3.3262400103448282E-2</c:v>
                </c:pt>
                <c:pt idx="49">
                  <c:v>3.2753883965517247E-2</c:v>
                </c:pt>
                <c:pt idx="50">
                  <c:v>3.3307336965517249E-2</c:v>
                </c:pt>
                <c:pt idx="51">
                  <c:v>3.4295221965517257E-2</c:v>
                </c:pt>
                <c:pt idx="52">
                  <c:v>3.4942616310344815E-2</c:v>
                </c:pt>
                <c:pt idx="53">
                  <c:v>3.4736939241379307E-2</c:v>
                </c:pt>
                <c:pt idx="54">
                  <c:v>3.4157419655172418E-2</c:v>
                </c:pt>
                <c:pt idx="55">
                  <c:v>3.5252580413793103E-2</c:v>
                </c:pt>
                <c:pt idx="56">
                  <c:v>3.8513327137931014E-2</c:v>
                </c:pt>
                <c:pt idx="57">
                  <c:v>4.526955427586208E-2</c:v>
                </c:pt>
                <c:pt idx="58">
                  <c:v>5.3948912137931043E-2</c:v>
                </c:pt>
                <c:pt idx="59">
                  <c:v>6.0815107827586208E-2</c:v>
                </c:pt>
                <c:pt idx="60">
                  <c:v>6.2706347724137912E-2</c:v>
                </c:pt>
                <c:pt idx="61">
                  <c:v>6.104612468965516E-2</c:v>
                </c:pt>
                <c:pt idx="62">
                  <c:v>5.8649966862068963E-2</c:v>
                </c:pt>
                <c:pt idx="63">
                  <c:v>5.655529127586207E-2</c:v>
                </c:pt>
                <c:pt idx="64">
                  <c:v>5.28010354137931E-2</c:v>
                </c:pt>
                <c:pt idx="65">
                  <c:v>4.7036420758620683E-2</c:v>
                </c:pt>
                <c:pt idx="66">
                  <c:v>4.3582635551724133E-2</c:v>
                </c:pt>
                <c:pt idx="67">
                  <c:v>4.6486142344827598E-2</c:v>
                </c:pt>
                <c:pt idx="68">
                  <c:v>5.3660528206896548E-2</c:v>
                </c:pt>
                <c:pt idx="69">
                  <c:v>5.6601318448275866E-2</c:v>
                </c:pt>
                <c:pt idx="70">
                  <c:v>4.9657928862068969E-2</c:v>
                </c:pt>
                <c:pt idx="71">
                  <c:v>3.4359978724137936E-2</c:v>
                </c:pt>
                <c:pt idx="72">
                  <c:v>1.7943893517241381E-2</c:v>
                </c:pt>
                <c:pt idx="73">
                  <c:v>6.7250825206896566E-3</c:v>
                </c:pt>
                <c:pt idx="74">
                  <c:v>3.2601976475862071E-3</c:v>
                </c:pt>
                <c:pt idx="75">
                  <c:v>6.0356187482758627E-3</c:v>
                </c:pt>
                <c:pt idx="76">
                  <c:v>1.2086351403448275E-2</c:v>
                </c:pt>
                <c:pt idx="77">
                  <c:v>1.807428268965517E-2</c:v>
                </c:pt>
                <c:pt idx="78">
                  <c:v>2.2924502965517245E-2</c:v>
                </c:pt>
                <c:pt idx="79">
                  <c:v>2.6701088172413793E-2</c:v>
                </c:pt>
                <c:pt idx="80">
                  <c:v>2.8311493896551729E-2</c:v>
                </c:pt>
                <c:pt idx="81">
                  <c:v>2.5920108517241372E-2</c:v>
                </c:pt>
                <c:pt idx="82">
                  <c:v>1.8410320310344834E-2</c:v>
                </c:pt>
                <c:pt idx="83">
                  <c:v>7.586092903448278E-3</c:v>
                </c:pt>
                <c:pt idx="84">
                  <c:v>2.0247514379310348E-4</c:v>
                </c:pt>
                <c:pt idx="85">
                  <c:v>0</c:v>
                </c:pt>
                <c:pt idx="86">
                  <c:v>1.5303382068965515E-5</c:v>
                </c:pt>
                <c:pt idx="87">
                  <c:v>3.7617237586206891E-3</c:v>
                </c:pt>
                <c:pt idx="88">
                  <c:v>1.4941775275862067E-2</c:v>
                </c:pt>
                <c:pt idx="89">
                  <c:v>2.542821810344827E-2</c:v>
                </c:pt>
                <c:pt idx="90">
                  <c:v>3.3118455965517241E-2</c:v>
                </c:pt>
                <c:pt idx="91">
                  <c:v>3.7591520931034482E-2</c:v>
                </c:pt>
                <c:pt idx="92">
                  <c:v>3.7843715793103451E-2</c:v>
                </c:pt>
                <c:pt idx="93">
                  <c:v>3.6250464448275864E-2</c:v>
                </c:pt>
                <c:pt idx="94">
                  <c:v>3.3820947827586205E-2</c:v>
                </c:pt>
                <c:pt idx="95">
                  <c:v>2.9876315517241375E-2</c:v>
                </c:pt>
                <c:pt idx="96">
                  <c:v>2.8302449241379306E-2</c:v>
                </c:pt>
                <c:pt idx="97">
                  <c:v>2.7915393068965514E-2</c:v>
                </c:pt>
                <c:pt idx="98">
                  <c:v>2.7890841241379308E-2</c:v>
                </c:pt>
                <c:pt idx="99">
                  <c:v>2.8199290758620689E-2</c:v>
                </c:pt>
                <c:pt idx="100">
                  <c:v>2.9259345689655172E-2</c:v>
                </c:pt>
                <c:pt idx="101">
                  <c:v>2.9462056793103451E-2</c:v>
                </c:pt>
                <c:pt idx="102">
                  <c:v>2.891899893103448E-2</c:v>
                </c:pt>
                <c:pt idx="103">
                  <c:v>2.8469069793103447E-2</c:v>
                </c:pt>
                <c:pt idx="104">
                  <c:v>2.7088186137931038E-2</c:v>
                </c:pt>
                <c:pt idx="105">
                  <c:v>2.4715478758620686E-2</c:v>
                </c:pt>
                <c:pt idx="106">
                  <c:v>2.131249168965518E-2</c:v>
                </c:pt>
                <c:pt idx="107">
                  <c:v>1.7252579482758625E-2</c:v>
                </c:pt>
                <c:pt idx="108">
                  <c:v>1.2102310982758617E-2</c:v>
                </c:pt>
                <c:pt idx="109">
                  <c:v>6.2058771275862075E-3</c:v>
                </c:pt>
                <c:pt idx="110">
                  <c:v>8.5451262068965525E-4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7E-4C02-A505-05B40BFC6D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61079327"/>
        <c:axId val="1061095135"/>
      </c:barChart>
      <c:catAx>
        <c:axId val="10610793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61095135"/>
        <c:crosses val="autoZero"/>
        <c:auto val="1"/>
        <c:lblAlgn val="ctr"/>
        <c:lblOffset val="100"/>
        <c:noMultiLvlLbl val="0"/>
      </c:catAx>
      <c:valAx>
        <c:axId val="10610951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610793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Sheet1!$A$37</c:f>
              <c:strCache>
                <c:ptCount val="1"/>
                <c:pt idx="0">
                  <c:v>SKMH036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Sheet1!$B$37:$DR$37</c:f>
              <c:numCache>
                <c:formatCode>General</c:formatCode>
                <c:ptCount val="121"/>
                <c:pt idx="0">
                  <c:v>1.3356882182758621E-4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1.6579510655172414E-4</c:v>
                </c:pt>
                <c:pt idx="5">
                  <c:v>1.3617824931034484E-3</c:v>
                </c:pt>
                <c:pt idx="6">
                  <c:v>3.2145368275862071E-3</c:v>
                </c:pt>
                <c:pt idx="7">
                  <c:v>6.1414554103448264E-3</c:v>
                </c:pt>
                <c:pt idx="8">
                  <c:v>7.6550943793103439E-3</c:v>
                </c:pt>
                <c:pt idx="9">
                  <c:v>5.8423143103448283E-3</c:v>
                </c:pt>
                <c:pt idx="10">
                  <c:v>7.960027675862067E-4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6.7175023482758597E-3</c:v>
                </c:pt>
                <c:pt idx="16">
                  <c:v>1.2889101017241378E-2</c:v>
                </c:pt>
                <c:pt idx="17">
                  <c:v>1.3765354637931035E-2</c:v>
                </c:pt>
                <c:pt idx="18">
                  <c:v>9.2888821551724149E-3</c:v>
                </c:pt>
                <c:pt idx="19">
                  <c:v>9.2436760137931055E-4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2.1013959344827588E-3</c:v>
                </c:pt>
                <c:pt idx="27">
                  <c:v>8.5958828448275855E-3</c:v>
                </c:pt>
                <c:pt idx="28">
                  <c:v>1.3423075103448277E-2</c:v>
                </c:pt>
                <c:pt idx="29">
                  <c:v>1.5963436137931039E-2</c:v>
                </c:pt>
                <c:pt idx="30">
                  <c:v>1.7997429862068967E-2</c:v>
                </c:pt>
                <c:pt idx="31">
                  <c:v>1.9532328172413797E-2</c:v>
                </c:pt>
                <c:pt idx="32">
                  <c:v>1.9557062E-2</c:v>
                </c:pt>
                <c:pt idx="33">
                  <c:v>1.9787293000000001E-2</c:v>
                </c:pt>
                <c:pt idx="34">
                  <c:v>2.0035779724137927E-2</c:v>
                </c:pt>
                <c:pt idx="35">
                  <c:v>2.0438556620689656E-2</c:v>
                </c:pt>
                <c:pt idx="36">
                  <c:v>1.9725590206896557E-2</c:v>
                </c:pt>
                <c:pt idx="37">
                  <c:v>1.7314578862068965E-2</c:v>
                </c:pt>
                <c:pt idx="38">
                  <c:v>1.3575721310344829E-2</c:v>
                </c:pt>
                <c:pt idx="39">
                  <c:v>1.0047491620689655E-2</c:v>
                </c:pt>
                <c:pt idx="40">
                  <c:v>7.0119248379310354E-3</c:v>
                </c:pt>
                <c:pt idx="41">
                  <c:v>5.1684972620689639E-3</c:v>
                </c:pt>
                <c:pt idx="42">
                  <c:v>4.0923921172413801E-3</c:v>
                </c:pt>
                <c:pt idx="43">
                  <c:v>6.052657410344827E-3</c:v>
                </c:pt>
                <c:pt idx="44">
                  <c:v>1.2465248310344828E-2</c:v>
                </c:pt>
                <c:pt idx="45">
                  <c:v>2.1894498379310345E-2</c:v>
                </c:pt>
                <c:pt idx="46">
                  <c:v>3.0779902206896546E-2</c:v>
                </c:pt>
                <c:pt idx="47">
                  <c:v>3.5935180275862073E-2</c:v>
                </c:pt>
                <c:pt idx="48">
                  <c:v>3.6910217413793106E-2</c:v>
                </c:pt>
                <c:pt idx="49">
                  <c:v>3.5395823655172416E-2</c:v>
                </c:pt>
                <c:pt idx="50">
                  <c:v>3.2531633896551726E-2</c:v>
                </c:pt>
                <c:pt idx="51">
                  <c:v>3.0472374689655177E-2</c:v>
                </c:pt>
                <c:pt idx="52">
                  <c:v>2.9883465034482755E-2</c:v>
                </c:pt>
                <c:pt idx="53">
                  <c:v>2.9168757896551732E-2</c:v>
                </c:pt>
                <c:pt idx="54">
                  <c:v>2.641162948275862E-2</c:v>
                </c:pt>
                <c:pt idx="55">
                  <c:v>2.2635890896551724E-2</c:v>
                </c:pt>
                <c:pt idx="56">
                  <c:v>2.0831530586206903E-2</c:v>
                </c:pt>
                <c:pt idx="57">
                  <c:v>2.3479873931034484E-2</c:v>
                </c:pt>
                <c:pt idx="58">
                  <c:v>2.9582925551724135E-2</c:v>
                </c:pt>
                <c:pt idx="59">
                  <c:v>3.5654179379310348E-2</c:v>
                </c:pt>
                <c:pt idx="60">
                  <c:v>3.8226302172413788E-2</c:v>
                </c:pt>
                <c:pt idx="61">
                  <c:v>3.8999170896551728E-2</c:v>
                </c:pt>
                <c:pt idx="62">
                  <c:v>3.9395032448275864E-2</c:v>
                </c:pt>
                <c:pt idx="63">
                  <c:v>3.9423737827586208E-2</c:v>
                </c:pt>
                <c:pt idx="64">
                  <c:v>3.7314233724137939E-2</c:v>
                </c:pt>
                <c:pt idx="65">
                  <c:v>3.4523149000000003E-2</c:v>
                </c:pt>
                <c:pt idx="66">
                  <c:v>3.6207691310344833E-2</c:v>
                </c:pt>
                <c:pt idx="67">
                  <c:v>4.6074709241379304E-2</c:v>
                </c:pt>
                <c:pt idx="68">
                  <c:v>6.0150216275862083E-2</c:v>
                </c:pt>
                <c:pt idx="69">
                  <c:v>6.8405523896551718E-2</c:v>
                </c:pt>
                <c:pt idx="70">
                  <c:v>6.4235290758620694E-2</c:v>
                </c:pt>
                <c:pt idx="71">
                  <c:v>4.9681586862068958E-2</c:v>
                </c:pt>
                <c:pt idx="72">
                  <c:v>3.3509788896551727E-2</c:v>
                </c:pt>
                <c:pt idx="73">
                  <c:v>2.2550990758620687E-2</c:v>
                </c:pt>
                <c:pt idx="74">
                  <c:v>1.8512415000000001E-2</c:v>
                </c:pt>
                <c:pt idx="75">
                  <c:v>1.7999385344827586E-2</c:v>
                </c:pt>
                <c:pt idx="76">
                  <c:v>1.8542245034482759E-2</c:v>
                </c:pt>
                <c:pt idx="77">
                  <c:v>2.0391154241379311E-2</c:v>
                </c:pt>
                <c:pt idx="78">
                  <c:v>2.5046779448275863E-2</c:v>
                </c:pt>
                <c:pt idx="79">
                  <c:v>3.0649163448275868E-2</c:v>
                </c:pt>
                <c:pt idx="80">
                  <c:v>3.1801950034482766E-2</c:v>
                </c:pt>
                <c:pt idx="81">
                  <c:v>2.502430568965517E-2</c:v>
                </c:pt>
                <c:pt idx="82">
                  <c:v>1.1424267913793102E-2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2.8335816310344824E-3</c:v>
                </c:pt>
                <c:pt idx="89">
                  <c:v>1.2010110103448273E-2</c:v>
                </c:pt>
                <c:pt idx="90">
                  <c:v>2.0261323758620688E-2</c:v>
                </c:pt>
                <c:pt idx="91">
                  <c:v>2.7554756172413795E-2</c:v>
                </c:pt>
                <c:pt idx="92">
                  <c:v>3.2155843034482753E-2</c:v>
                </c:pt>
                <c:pt idx="93">
                  <c:v>3.421756627586206E-2</c:v>
                </c:pt>
                <c:pt idx="94">
                  <c:v>3.4180704551724145E-2</c:v>
                </c:pt>
                <c:pt idx="95">
                  <c:v>3.2577556379310341E-2</c:v>
                </c:pt>
                <c:pt idx="96">
                  <c:v>3.1863069034482751E-2</c:v>
                </c:pt>
                <c:pt idx="97">
                  <c:v>3.1873766551724136E-2</c:v>
                </c:pt>
                <c:pt idx="98">
                  <c:v>3.2223718724137929E-2</c:v>
                </c:pt>
                <c:pt idx="99">
                  <c:v>3.243825265517241E-2</c:v>
                </c:pt>
                <c:pt idx="100">
                  <c:v>3.2248656103448278E-2</c:v>
                </c:pt>
                <c:pt idx="101">
                  <c:v>3.2202155965517246E-2</c:v>
                </c:pt>
                <c:pt idx="102">
                  <c:v>3.2256655758620689E-2</c:v>
                </c:pt>
                <c:pt idx="103">
                  <c:v>3.2915863482758614E-2</c:v>
                </c:pt>
                <c:pt idx="104">
                  <c:v>3.2953538620689657E-2</c:v>
                </c:pt>
                <c:pt idx="105">
                  <c:v>3.2407490724137927E-2</c:v>
                </c:pt>
                <c:pt idx="106">
                  <c:v>3.1128362103448274E-2</c:v>
                </c:pt>
                <c:pt idx="107">
                  <c:v>2.9599541206896552E-2</c:v>
                </c:pt>
                <c:pt idx="108">
                  <c:v>2.6764910103448274E-2</c:v>
                </c:pt>
                <c:pt idx="109">
                  <c:v>2.3153384551724138E-2</c:v>
                </c:pt>
                <c:pt idx="110">
                  <c:v>1.9392454137931038E-2</c:v>
                </c:pt>
                <c:pt idx="111">
                  <c:v>1.6258837620689654E-2</c:v>
                </c:pt>
                <c:pt idx="112">
                  <c:v>1.1745744706896551E-2</c:v>
                </c:pt>
                <c:pt idx="113">
                  <c:v>7.4411548482758603E-3</c:v>
                </c:pt>
                <c:pt idx="114">
                  <c:v>2.7499368724137933E-3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F7-478E-B070-5E8C4C8200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6971951"/>
        <c:axId val="666973615"/>
      </c:barChart>
      <c:catAx>
        <c:axId val="6669719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666973615"/>
        <c:crosses val="autoZero"/>
        <c:auto val="1"/>
        <c:lblAlgn val="ctr"/>
        <c:lblOffset val="100"/>
        <c:noMultiLvlLbl val="0"/>
      </c:catAx>
      <c:valAx>
        <c:axId val="6669736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6669719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Sheet1!$A$38</c:f>
              <c:strCache>
                <c:ptCount val="1"/>
                <c:pt idx="0">
                  <c:v>SKMH037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Sheet1!$B$38:$DR$38</c:f>
              <c:numCache>
                <c:formatCode>General</c:formatCode>
                <c:ptCount val="1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1.7871796189999998E-4</c:v>
                </c:pt>
                <c:pt idx="4">
                  <c:v>2.8619688849999998E-4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8.1021838766666659E-4</c:v>
                </c:pt>
                <c:pt idx="9">
                  <c:v>2.975222956666666E-3</c:v>
                </c:pt>
                <c:pt idx="10">
                  <c:v>3.8373906100000001E-3</c:v>
                </c:pt>
                <c:pt idx="11">
                  <c:v>3.1711670166666667E-3</c:v>
                </c:pt>
                <c:pt idx="12">
                  <c:v>1.7898153866666663E-3</c:v>
                </c:pt>
                <c:pt idx="13">
                  <c:v>6.1479622600000021E-4</c:v>
                </c:pt>
                <c:pt idx="14">
                  <c:v>8.1304752766666661E-5</c:v>
                </c:pt>
                <c:pt idx="15">
                  <c:v>3.1450082333333334E-6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1.4958476486666664E-3</c:v>
                </c:pt>
                <c:pt idx="24">
                  <c:v>3.3610579266666668E-3</c:v>
                </c:pt>
                <c:pt idx="25">
                  <c:v>4.2306675266666665E-3</c:v>
                </c:pt>
                <c:pt idx="26">
                  <c:v>3.9027293833333323E-3</c:v>
                </c:pt>
                <c:pt idx="27">
                  <c:v>2.5503742099999994E-3</c:v>
                </c:pt>
                <c:pt idx="28">
                  <c:v>9.9445918333333338E-4</c:v>
                </c:pt>
                <c:pt idx="29">
                  <c:v>1.3720313333333333E-4</c:v>
                </c:pt>
                <c:pt idx="30">
                  <c:v>1.5012674753333335E-4</c:v>
                </c:pt>
                <c:pt idx="31">
                  <c:v>2.1553610400000002E-4</c:v>
                </c:pt>
                <c:pt idx="32">
                  <c:v>5.7599348396666678E-4</c:v>
                </c:pt>
                <c:pt idx="33">
                  <c:v>1.9240105866666667E-3</c:v>
                </c:pt>
                <c:pt idx="34">
                  <c:v>3.412364399999999E-3</c:v>
                </c:pt>
                <c:pt idx="35">
                  <c:v>4.6266034499999999E-3</c:v>
                </c:pt>
                <c:pt idx="36">
                  <c:v>5.0546018933333324E-3</c:v>
                </c:pt>
                <c:pt idx="37">
                  <c:v>4.7617855866666659E-3</c:v>
                </c:pt>
                <c:pt idx="38">
                  <c:v>3.8973086099999992E-3</c:v>
                </c:pt>
                <c:pt idx="39">
                  <c:v>3.03316283E-3</c:v>
                </c:pt>
                <c:pt idx="40">
                  <c:v>2.3942437933333329E-3</c:v>
                </c:pt>
                <c:pt idx="41">
                  <c:v>1.5358404960000007E-3</c:v>
                </c:pt>
                <c:pt idx="42">
                  <c:v>1.3560557183333335E-3</c:v>
                </c:pt>
                <c:pt idx="43">
                  <c:v>2.9677280100000006E-3</c:v>
                </c:pt>
                <c:pt idx="44">
                  <c:v>6.7790656800000015E-3</c:v>
                </c:pt>
                <c:pt idx="45">
                  <c:v>1.1312509666666666E-2</c:v>
                </c:pt>
                <c:pt idx="46">
                  <c:v>1.4540809266666668E-2</c:v>
                </c:pt>
                <c:pt idx="47">
                  <c:v>1.5156547416666668E-2</c:v>
                </c:pt>
                <c:pt idx="48">
                  <c:v>1.3806535066666665E-2</c:v>
                </c:pt>
                <c:pt idx="49">
                  <c:v>1.1781154416666663E-2</c:v>
                </c:pt>
                <c:pt idx="50">
                  <c:v>1.0015798383333331E-2</c:v>
                </c:pt>
                <c:pt idx="51">
                  <c:v>9.350456753333335E-3</c:v>
                </c:pt>
                <c:pt idx="52">
                  <c:v>9.9437541066666659E-3</c:v>
                </c:pt>
                <c:pt idx="53">
                  <c:v>1.1520940776666667E-2</c:v>
                </c:pt>
                <c:pt idx="54">
                  <c:v>1.3894243893333331E-2</c:v>
                </c:pt>
                <c:pt idx="55">
                  <c:v>1.6941245099999998E-2</c:v>
                </c:pt>
                <c:pt idx="56">
                  <c:v>2.0676312930000003E-2</c:v>
                </c:pt>
                <c:pt idx="57">
                  <c:v>2.4493178306666676E-2</c:v>
                </c:pt>
                <c:pt idx="58">
                  <c:v>2.7783333499999993E-2</c:v>
                </c:pt>
                <c:pt idx="59">
                  <c:v>3.0147142233333334E-2</c:v>
                </c:pt>
                <c:pt idx="60">
                  <c:v>3.1067685333333327E-2</c:v>
                </c:pt>
                <c:pt idx="61">
                  <c:v>3.0235967166666666E-2</c:v>
                </c:pt>
                <c:pt idx="62">
                  <c:v>2.7557431813333325E-2</c:v>
                </c:pt>
                <c:pt idx="63">
                  <c:v>2.3684578333333334E-2</c:v>
                </c:pt>
                <c:pt idx="64">
                  <c:v>2.0330808933333337E-2</c:v>
                </c:pt>
                <c:pt idx="65">
                  <c:v>1.9699130236666657E-2</c:v>
                </c:pt>
                <c:pt idx="66">
                  <c:v>2.2945829800000001E-2</c:v>
                </c:pt>
                <c:pt idx="67">
                  <c:v>2.8338973299999997E-2</c:v>
                </c:pt>
                <c:pt idx="68">
                  <c:v>3.2805324433333324E-2</c:v>
                </c:pt>
                <c:pt idx="69">
                  <c:v>3.329999413333333E-2</c:v>
                </c:pt>
                <c:pt idx="70">
                  <c:v>2.9617935400000003E-2</c:v>
                </c:pt>
                <c:pt idx="71">
                  <c:v>2.3916858233333334E-2</c:v>
                </c:pt>
                <c:pt idx="72">
                  <c:v>1.8822809100000004E-2</c:v>
                </c:pt>
                <c:pt idx="73">
                  <c:v>1.5459312133333337E-2</c:v>
                </c:pt>
                <c:pt idx="74">
                  <c:v>1.3270091966666666E-2</c:v>
                </c:pt>
                <c:pt idx="75">
                  <c:v>1.1255172700000003E-2</c:v>
                </c:pt>
                <c:pt idx="76">
                  <c:v>9.499822790000001E-3</c:v>
                </c:pt>
                <c:pt idx="77">
                  <c:v>9.230018566666668E-3</c:v>
                </c:pt>
                <c:pt idx="78">
                  <c:v>1.0747915516666666E-2</c:v>
                </c:pt>
                <c:pt idx="79">
                  <c:v>1.2423408266666665E-2</c:v>
                </c:pt>
                <c:pt idx="80">
                  <c:v>1.2231899749999999E-2</c:v>
                </c:pt>
                <c:pt idx="81">
                  <c:v>9.3084520666666653E-3</c:v>
                </c:pt>
                <c:pt idx="82">
                  <c:v>4.3929117266666672E-3</c:v>
                </c:pt>
                <c:pt idx="83">
                  <c:v>5.8265160000000005E-6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2.8546766876666663E-4</c:v>
                </c:pt>
                <c:pt idx="89">
                  <c:v>4.2264430500000005E-3</c:v>
                </c:pt>
                <c:pt idx="90">
                  <c:v>8.5692988266666669E-3</c:v>
                </c:pt>
                <c:pt idx="91">
                  <c:v>1.2238105333333336E-2</c:v>
                </c:pt>
                <c:pt idx="92">
                  <c:v>1.3992156083333337E-2</c:v>
                </c:pt>
                <c:pt idx="93">
                  <c:v>1.4144233333333336E-2</c:v>
                </c:pt>
                <c:pt idx="94">
                  <c:v>1.3179357966666666E-2</c:v>
                </c:pt>
                <c:pt idx="95">
                  <c:v>1.1408587466666665E-2</c:v>
                </c:pt>
                <c:pt idx="96">
                  <c:v>1.0024803383333334E-2</c:v>
                </c:pt>
                <c:pt idx="97">
                  <c:v>9.2979921666666663E-3</c:v>
                </c:pt>
                <c:pt idx="98">
                  <c:v>9.0958214333333298E-3</c:v>
                </c:pt>
                <c:pt idx="99">
                  <c:v>9.0642591500000001E-3</c:v>
                </c:pt>
                <c:pt idx="100">
                  <c:v>9.1166856000000004E-3</c:v>
                </c:pt>
                <c:pt idx="101">
                  <c:v>9.759718899999997E-3</c:v>
                </c:pt>
                <c:pt idx="102">
                  <c:v>1.0962616116666669E-2</c:v>
                </c:pt>
                <c:pt idx="103">
                  <c:v>1.2502567483333334E-2</c:v>
                </c:pt>
                <c:pt idx="104">
                  <c:v>1.4165013616666666E-2</c:v>
                </c:pt>
                <c:pt idx="105">
                  <c:v>1.5992985133333335E-2</c:v>
                </c:pt>
                <c:pt idx="106">
                  <c:v>1.7814905300000006E-2</c:v>
                </c:pt>
                <c:pt idx="107">
                  <c:v>1.9604030566666659E-2</c:v>
                </c:pt>
                <c:pt idx="108">
                  <c:v>2.1233575833333341E-2</c:v>
                </c:pt>
                <c:pt idx="109">
                  <c:v>2.2568896266666662E-2</c:v>
                </c:pt>
                <c:pt idx="110">
                  <c:v>2.3986412066666664E-2</c:v>
                </c:pt>
                <c:pt idx="111">
                  <c:v>2.8725462733333335E-2</c:v>
                </c:pt>
                <c:pt idx="112">
                  <c:v>3.0613746566666666E-2</c:v>
                </c:pt>
                <c:pt idx="113">
                  <c:v>3.2222148566666664E-2</c:v>
                </c:pt>
                <c:pt idx="114">
                  <c:v>3.3319351733333329E-2</c:v>
                </c:pt>
                <c:pt idx="115">
                  <c:v>3.3782948266666661E-2</c:v>
                </c:pt>
                <c:pt idx="116">
                  <c:v>3.3745633766666679E-2</c:v>
                </c:pt>
                <c:pt idx="117">
                  <c:v>3.3102147033333328E-2</c:v>
                </c:pt>
                <c:pt idx="118">
                  <c:v>3.1490848433333336E-2</c:v>
                </c:pt>
                <c:pt idx="119">
                  <c:v>3.0416193366666663E-2</c:v>
                </c:pt>
                <c:pt idx="120">
                  <c:v>2.6155984600000005E-2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D6-45B5-95DC-14BB323F9B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6593343"/>
        <c:axId val="856595423"/>
      </c:barChart>
      <c:catAx>
        <c:axId val="8565933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56595423"/>
        <c:crosses val="autoZero"/>
        <c:auto val="1"/>
        <c:lblAlgn val="ctr"/>
        <c:lblOffset val="100"/>
        <c:noMultiLvlLbl val="0"/>
      </c:catAx>
      <c:valAx>
        <c:axId val="8565954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565933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Sheet1!$A$39</c:f>
              <c:strCache>
                <c:ptCount val="1"/>
                <c:pt idx="0">
                  <c:v>SKMH038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Sheet1!$B$39:$DR$39</c:f>
              <c:numCache>
                <c:formatCode>General</c:formatCode>
                <c:ptCount val="1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1.6841664468965517E-5</c:v>
                </c:pt>
                <c:pt idx="5">
                  <c:v>8.9639061034482758E-4</c:v>
                </c:pt>
                <c:pt idx="6">
                  <c:v>2.2663436551724129E-3</c:v>
                </c:pt>
                <c:pt idx="7">
                  <c:v>4.5784851758620682E-3</c:v>
                </c:pt>
                <c:pt idx="8">
                  <c:v>6.0687264724137912E-3</c:v>
                </c:pt>
                <c:pt idx="9">
                  <c:v>5.1312777999999986E-3</c:v>
                </c:pt>
                <c:pt idx="10">
                  <c:v>1.3685831206896556E-3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1.3675474001724136E-4</c:v>
                </c:pt>
                <c:pt idx="15">
                  <c:v>6.1333657931034492E-3</c:v>
                </c:pt>
                <c:pt idx="16">
                  <c:v>1.112493227586207E-2</c:v>
                </c:pt>
                <c:pt idx="17">
                  <c:v>1.1561948689655174E-2</c:v>
                </c:pt>
                <c:pt idx="18">
                  <c:v>7.6134094931034511E-3</c:v>
                </c:pt>
                <c:pt idx="19">
                  <c:v>5.5583427724137944E-4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2.7214757620689658E-3</c:v>
                </c:pt>
                <c:pt idx="27">
                  <c:v>7.8609740172413782E-3</c:v>
                </c:pt>
                <c:pt idx="28">
                  <c:v>1.165670627586207E-2</c:v>
                </c:pt>
                <c:pt idx="29">
                  <c:v>1.3706189327586204E-2</c:v>
                </c:pt>
                <c:pt idx="30">
                  <c:v>1.5610255465517241E-2</c:v>
                </c:pt>
                <c:pt idx="31">
                  <c:v>1.7571049482758623E-2</c:v>
                </c:pt>
                <c:pt idx="32">
                  <c:v>1.8819555586206897E-2</c:v>
                </c:pt>
                <c:pt idx="33">
                  <c:v>2.0659988344827591E-2</c:v>
                </c:pt>
                <c:pt idx="34">
                  <c:v>2.2611680724137929E-2</c:v>
                </c:pt>
                <c:pt idx="35">
                  <c:v>2.4421381241379304E-2</c:v>
                </c:pt>
                <c:pt idx="36">
                  <c:v>2.4699049827586205E-2</c:v>
                </c:pt>
                <c:pt idx="37">
                  <c:v>2.2747419793103442E-2</c:v>
                </c:pt>
                <c:pt idx="38">
                  <c:v>1.881342134482759E-2</c:v>
                </c:pt>
                <c:pt idx="39">
                  <c:v>1.4481863689655171E-2</c:v>
                </c:pt>
                <c:pt idx="40">
                  <c:v>1.0597317327586207E-2</c:v>
                </c:pt>
                <c:pt idx="41">
                  <c:v>8.0545413275862083E-3</c:v>
                </c:pt>
                <c:pt idx="42">
                  <c:v>6.8340420793103433E-3</c:v>
                </c:pt>
                <c:pt idx="43">
                  <c:v>8.5524392275862088E-3</c:v>
                </c:pt>
                <c:pt idx="44">
                  <c:v>1.3975566724137934E-2</c:v>
                </c:pt>
                <c:pt idx="45">
                  <c:v>2.1796300896551723E-2</c:v>
                </c:pt>
                <c:pt idx="46">
                  <c:v>2.9134417517241377E-2</c:v>
                </c:pt>
                <c:pt idx="47">
                  <c:v>3.3286285275862068E-2</c:v>
                </c:pt>
                <c:pt idx="48">
                  <c:v>3.3758072172413785E-2</c:v>
                </c:pt>
                <c:pt idx="49">
                  <c:v>3.1988678862068957E-2</c:v>
                </c:pt>
                <c:pt idx="50">
                  <c:v>2.917902986206896E-2</c:v>
                </c:pt>
                <c:pt idx="51">
                  <c:v>2.7454512448275868E-2</c:v>
                </c:pt>
                <c:pt idx="52">
                  <c:v>2.7475190586206889E-2</c:v>
                </c:pt>
                <c:pt idx="53">
                  <c:v>2.759840124137931E-2</c:v>
                </c:pt>
                <c:pt idx="54">
                  <c:v>2.6064649655172412E-2</c:v>
                </c:pt>
                <c:pt idx="55">
                  <c:v>2.3630797793103456E-2</c:v>
                </c:pt>
                <c:pt idx="56">
                  <c:v>2.2834593793103451E-2</c:v>
                </c:pt>
                <c:pt idx="57">
                  <c:v>2.5281186758620688E-2</c:v>
                </c:pt>
                <c:pt idx="58">
                  <c:v>3.0008741275862071E-2</c:v>
                </c:pt>
                <c:pt idx="59">
                  <c:v>3.4602225448275861E-2</c:v>
                </c:pt>
                <c:pt idx="60">
                  <c:v>3.6532271793103442E-2</c:v>
                </c:pt>
                <c:pt idx="61">
                  <c:v>3.7151538999999997E-2</c:v>
                </c:pt>
                <c:pt idx="62">
                  <c:v>3.7008695931034487E-2</c:v>
                </c:pt>
                <c:pt idx="63">
                  <c:v>3.5969374586206887E-2</c:v>
                </c:pt>
                <c:pt idx="64">
                  <c:v>3.3170189241379308E-2</c:v>
                </c:pt>
                <c:pt idx="65">
                  <c:v>3.0875509931034485E-2</c:v>
                </c:pt>
                <c:pt idx="66">
                  <c:v>3.3321310172413798E-2</c:v>
                </c:pt>
                <c:pt idx="67">
                  <c:v>4.2613238827586213E-2</c:v>
                </c:pt>
                <c:pt idx="68">
                  <c:v>5.4562668103448259E-2</c:v>
                </c:pt>
                <c:pt idx="69">
                  <c:v>6.0993053896551727E-2</c:v>
                </c:pt>
                <c:pt idx="70">
                  <c:v>5.7248466275862053E-2</c:v>
                </c:pt>
                <c:pt idx="71">
                  <c:v>4.5599603137931037E-2</c:v>
                </c:pt>
                <c:pt idx="72">
                  <c:v>3.2908360655172414E-2</c:v>
                </c:pt>
                <c:pt idx="73">
                  <c:v>2.3923682275862064E-2</c:v>
                </c:pt>
                <c:pt idx="74">
                  <c:v>1.9469658172413792E-2</c:v>
                </c:pt>
                <c:pt idx="75">
                  <c:v>1.6938629793103448E-2</c:v>
                </c:pt>
                <c:pt idx="76">
                  <c:v>1.5199557586206894E-2</c:v>
                </c:pt>
                <c:pt idx="77">
                  <c:v>1.5464599327586205E-2</c:v>
                </c:pt>
                <c:pt idx="78">
                  <c:v>1.9471026999999998E-2</c:v>
                </c:pt>
                <c:pt idx="79">
                  <c:v>2.5333823758620689E-2</c:v>
                </c:pt>
                <c:pt idx="80">
                  <c:v>2.7832056999999997E-2</c:v>
                </c:pt>
                <c:pt idx="81">
                  <c:v>2.323668813793103E-2</c:v>
                </c:pt>
                <c:pt idx="82">
                  <c:v>1.2015820448275861E-2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1.826529003448275E-3</c:v>
                </c:pt>
                <c:pt idx="89">
                  <c:v>8.8312979137931021E-3</c:v>
                </c:pt>
                <c:pt idx="90">
                  <c:v>1.4940421603448276E-2</c:v>
                </c:pt>
                <c:pt idx="91">
                  <c:v>2.0241510241379313E-2</c:v>
                </c:pt>
                <c:pt idx="92">
                  <c:v>2.3518132827586202E-2</c:v>
                </c:pt>
                <c:pt idx="93">
                  <c:v>2.5022276551724135E-2</c:v>
                </c:pt>
                <c:pt idx="94">
                  <c:v>2.5084593275862065E-2</c:v>
                </c:pt>
                <c:pt idx="95">
                  <c:v>2.4162704517241378E-2</c:v>
                </c:pt>
                <c:pt idx="96">
                  <c:v>2.4197612793103441E-2</c:v>
                </c:pt>
                <c:pt idx="97">
                  <c:v>2.501594275862069E-2</c:v>
                </c:pt>
                <c:pt idx="98">
                  <c:v>2.6138450379310351E-2</c:v>
                </c:pt>
                <c:pt idx="99">
                  <c:v>2.7063838068965521E-2</c:v>
                </c:pt>
                <c:pt idx="100">
                  <c:v>2.7534152310344825E-2</c:v>
                </c:pt>
                <c:pt idx="101">
                  <c:v>2.8059158344827587E-2</c:v>
                </c:pt>
                <c:pt idx="102">
                  <c:v>2.8482500551724143E-2</c:v>
                </c:pt>
                <c:pt idx="103">
                  <c:v>2.9394413551724143E-2</c:v>
                </c:pt>
                <c:pt idx="104">
                  <c:v>2.9682387655172414E-2</c:v>
                </c:pt>
                <c:pt idx="105">
                  <c:v>2.9393094034482762E-2</c:v>
                </c:pt>
                <c:pt idx="106">
                  <c:v>2.8389290344827584E-2</c:v>
                </c:pt>
                <c:pt idx="107">
                  <c:v>2.7036391068965517E-2</c:v>
                </c:pt>
                <c:pt idx="108">
                  <c:v>2.4505153034482755E-2</c:v>
                </c:pt>
                <c:pt idx="109">
                  <c:v>2.121710013793103E-2</c:v>
                </c:pt>
                <c:pt idx="110">
                  <c:v>1.7767837793103449E-2</c:v>
                </c:pt>
                <c:pt idx="111">
                  <c:v>1.5125611413793105E-2</c:v>
                </c:pt>
                <c:pt idx="112">
                  <c:v>1.1123400086206898E-2</c:v>
                </c:pt>
                <c:pt idx="113">
                  <c:v>7.164097662068966E-3</c:v>
                </c:pt>
                <c:pt idx="114">
                  <c:v>2.8216622462068968E-3</c:v>
                </c:pt>
                <c:pt idx="115">
                  <c:v>1.0649887906896552E-4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AB-4A06-82F5-AA14843AE8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6852223"/>
        <c:axId val="846852639"/>
      </c:barChart>
      <c:catAx>
        <c:axId val="8468522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46852639"/>
        <c:crosses val="autoZero"/>
        <c:auto val="1"/>
        <c:lblAlgn val="ctr"/>
        <c:lblOffset val="100"/>
        <c:noMultiLvlLbl val="0"/>
      </c:catAx>
      <c:valAx>
        <c:axId val="8468526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468522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Sheet1!$A$40</c:f>
              <c:strCache>
                <c:ptCount val="1"/>
                <c:pt idx="0">
                  <c:v>SKMH039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Sheet1!$B$40:$DR$40</c:f>
              <c:numCache>
                <c:formatCode>General</c:formatCode>
                <c:ptCount val="121"/>
                <c:pt idx="0">
                  <c:v>5.3938430241379318E-3</c:v>
                </c:pt>
                <c:pt idx="1">
                  <c:v>4.5965061000000007E-3</c:v>
                </c:pt>
                <c:pt idx="2">
                  <c:v>5.7964031172413793E-3</c:v>
                </c:pt>
                <c:pt idx="3">
                  <c:v>5.7984448379310343E-3</c:v>
                </c:pt>
                <c:pt idx="4">
                  <c:v>5.5178703137931029E-3</c:v>
                </c:pt>
                <c:pt idx="5">
                  <c:v>6.1367804206896555E-3</c:v>
                </c:pt>
                <c:pt idx="6">
                  <c:v>7.953325879310344E-3</c:v>
                </c:pt>
                <c:pt idx="7">
                  <c:v>9.5466281379310378E-3</c:v>
                </c:pt>
                <c:pt idx="8">
                  <c:v>8.3960930172413805E-3</c:v>
                </c:pt>
                <c:pt idx="9">
                  <c:v>3.9208523137931042E-3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2.1702330896551732E-3</c:v>
                </c:pt>
                <c:pt idx="15">
                  <c:v>7.4913782379310342E-3</c:v>
                </c:pt>
                <c:pt idx="16">
                  <c:v>1.1200368431034483E-2</c:v>
                </c:pt>
                <c:pt idx="17">
                  <c:v>1.0621340620689656E-2</c:v>
                </c:pt>
                <c:pt idx="18">
                  <c:v>6.4163347517241379E-3</c:v>
                </c:pt>
                <c:pt idx="19">
                  <c:v>1.9406348331034486E-4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4.9823283655172435E-3</c:v>
                </c:pt>
                <c:pt idx="27">
                  <c:v>1.0306502E-2</c:v>
                </c:pt>
                <c:pt idx="28">
                  <c:v>1.5038879258620692E-2</c:v>
                </c:pt>
                <c:pt idx="29">
                  <c:v>1.8817774517241381E-2</c:v>
                </c:pt>
                <c:pt idx="30">
                  <c:v>2.2213824827586204E-2</c:v>
                </c:pt>
                <c:pt idx="31">
                  <c:v>2.4985002000000003E-2</c:v>
                </c:pt>
                <c:pt idx="32">
                  <c:v>2.6826620931034488E-2</c:v>
                </c:pt>
                <c:pt idx="33">
                  <c:v>3.0009134896551718E-2</c:v>
                </c:pt>
                <c:pt idx="34">
                  <c:v>3.4395345551724139E-2</c:v>
                </c:pt>
                <c:pt idx="35">
                  <c:v>3.9401987862068964E-2</c:v>
                </c:pt>
                <c:pt idx="36">
                  <c:v>4.2547562034482761E-2</c:v>
                </c:pt>
                <c:pt idx="37">
                  <c:v>4.2387791758620688E-2</c:v>
                </c:pt>
                <c:pt idx="38">
                  <c:v>3.9068503344827581E-2</c:v>
                </c:pt>
                <c:pt idx="39">
                  <c:v>3.437654448275862E-2</c:v>
                </c:pt>
                <c:pt idx="40">
                  <c:v>2.8809105310344831E-2</c:v>
                </c:pt>
                <c:pt idx="41">
                  <c:v>2.4260554758620694E-2</c:v>
                </c:pt>
                <c:pt idx="42">
                  <c:v>2.0961578655172414E-2</c:v>
                </c:pt>
                <c:pt idx="43">
                  <c:v>2.0813206379310344E-2</c:v>
                </c:pt>
                <c:pt idx="44">
                  <c:v>2.5155423206896552E-2</c:v>
                </c:pt>
                <c:pt idx="45">
                  <c:v>3.1855856793103453E-2</c:v>
                </c:pt>
                <c:pt idx="46">
                  <c:v>3.7121515689655174E-2</c:v>
                </c:pt>
                <c:pt idx="47">
                  <c:v>3.8508956965517246E-2</c:v>
                </c:pt>
                <c:pt idx="48">
                  <c:v>3.7446513724137924E-2</c:v>
                </c:pt>
                <c:pt idx="49">
                  <c:v>3.6780317793103444E-2</c:v>
                </c:pt>
                <c:pt idx="50">
                  <c:v>3.7393146275862058E-2</c:v>
                </c:pt>
                <c:pt idx="51">
                  <c:v>3.9052848068965515E-2</c:v>
                </c:pt>
                <c:pt idx="52">
                  <c:v>4.0221004137931032E-2</c:v>
                </c:pt>
                <c:pt idx="53">
                  <c:v>3.9028505724137935E-2</c:v>
                </c:pt>
                <c:pt idx="54">
                  <c:v>3.5231964275862067E-2</c:v>
                </c:pt>
                <c:pt idx="55">
                  <c:v>3.2071141034482747E-2</c:v>
                </c:pt>
                <c:pt idx="56">
                  <c:v>3.1972225999999999E-2</c:v>
                </c:pt>
                <c:pt idx="57">
                  <c:v>3.7358387241379312E-2</c:v>
                </c:pt>
                <c:pt idx="58">
                  <c:v>4.6057026413793091E-2</c:v>
                </c:pt>
                <c:pt idx="59">
                  <c:v>5.3475652827586206E-2</c:v>
                </c:pt>
                <c:pt idx="60">
                  <c:v>5.6135106103448282E-2</c:v>
                </c:pt>
                <c:pt idx="61">
                  <c:v>5.5971965655172408E-2</c:v>
                </c:pt>
                <c:pt idx="62">
                  <c:v>5.5574551241379312E-2</c:v>
                </c:pt>
                <c:pt idx="63">
                  <c:v>5.5316663137931037E-2</c:v>
                </c:pt>
                <c:pt idx="64">
                  <c:v>5.2525269137931041E-2</c:v>
                </c:pt>
                <c:pt idx="65">
                  <c:v>4.6988764379310335E-2</c:v>
                </c:pt>
                <c:pt idx="66">
                  <c:v>4.4209603931034486E-2</c:v>
                </c:pt>
                <c:pt idx="67">
                  <c:v>4.9243662068965521E-2</c:v>
                </c:pt>
                <c:pt idx="68">
                  <c:v>5.9119834965517239E-2</c:v>
                </c:pt>
                <c:pt idx="69">
                  <c:v>6.359298668965517E-2</c:v>
                </c:pt>
                <c:pt idx="70">
                  <c:v>5.5853623620689657E-2</c:v>
                </c:pt>
                <c:pt idx="71">
                  <c:v>3.8547045103448273E-2</c:v>
                </c:pt>
                <c:pt idx="72">
                  <c:v>2.1442783758620694E-2</c:v>
                </c:pt>
                <c:pt idx="73">
                  <c:v>1.1728535172413793E-2</c:v>
                </c:pt>
                <c:pt idx="74">
                  <c:v>1.023908177586207E-2</c:v>
                </c:pt>
                <c:pt idx="75">
                  <c:v>1.3157046517241382E-2</c:v>
                </c:pt>
                <c:pt idx="76">
                  <c:v>1.7653533758620693E-2</c:v>
                </c:pt>
                <c:pt idx="77">
                  <c:v>2.2503765172413787E-2</c:v>
                </c:pt>
                <c:pt idx="78">
                  <c:v>2.7969872586206899E-2</c:v>
                </c:pt>
                <c:pt idx="79">
                  <c:v>3.2652988793103445E-2</c:v>
                </c:pt>
                <c:pt idx="80">
                  <c:v>3.2978011034482752E-2</c:v>
                </c:pt>
                <c:pt idx="81">
                  <c:v>2.673325424137931E-2</c:v>
                </c:pt>
                <c:pt idx="82">
                  <c:v>1.4818841103448275E-2</c:v>
                </c:pt>
                <c:pt idx="83">
                  <c:v>1.5223285482758623E-3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4.620627889655172E-3</c:v>
                </c:pt>
                <c:pt idx="88">
                  <c:v>1.6113877206896558E-2</c:v>
                </c:pt>
                <c:pt idx="89">
                  <c:v>2.6146512275862066E-2</c:v>
                </c:pt>
                <c:pt idx="90">
                  <c:v>3.3584224551724134E-2</c:v>
                </c:pt>
                <c:pt idx="91">
                  <c:v>3.8217160586206889E-2</c:v>
                </c:pt>
                <c:pt idx="92">
                  <c:v>3.8708959689655167E-2</c:v>
                </c:pt>
                <c:pt idx="93">
                  <c:v>3.6826077206896547E-2</c:v>
                </c:pt>
                <c:pt idx="94">
                  <c:v>3.3807972724137929E-2</c:v>
                </c:pt>
                <c:pt idx="95">
                  <c:v>2.9809446275862076E-2</c:v>
                </c:pt>
                <c:pt idx="96">
                  <c:v>2.8506258965517239E-2</c:v>
                </c:pt>
                <c:pt idx="97">
                  <c:v>2.8868596000000003E-2</c:v>
                </c:pt>
                <c:pt idx="98">
                  <c:v>3.0080157551724138E-2</c:v>
                </c:pt>
                <c:pt idx="99">
                  <c:v>3.1584747896551725E-2</c:v>
                </c:pt>
                <c:pt idx="100">
                  <c:v>3.334730031034483E-2</c:v>
                </c:pt>
                <c:pt idx="101">
                  <c:v>3.4183459448275874E-2</c:v>
                </c:pt>
                <c:pt idx="102">
                  <c:v>3.4290784448275852E-2</c:v>
                </c:pt>
                <c:pt idx="103">
                  <c:v>3.4206945206896551E-2</c:v>
                </c:pt>
                <c:pt idx="104">
                  <c:v>3.2863409103448274E-2</c:v>
                </c:pt>
                <c:pt idx="105">
                  <c:v>3.0347891827586206E-2</c:v>
                </c:pt>
                <c:pt idx="106">
                  <c:v>2.6649293689655174E-2</c:v>
                </c:pt>
                <c:pt idx="107">
                  <c:v>2.2427957344827588E-2</c:v>
                </c:pt>
                <c:pt idx="108">
                  <c:v>1.6811888724137927E-2</c:v>
                </c:pt>
                <c:pt idx="109">
                  <c:v>1.0493187931034483E-2</c:v>
                </c:pt>
                <c:pt idx="110">
                  <c:v>4.1219310206896563E-3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C7-45F1-A7C9-6500FFFA89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61196719"/>
        <c:axId val="1061197551"/>
      </c:barChart>
      <c:catAx>
        <c:axId val="10611967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61197551"/>
        <c:crosses val="autoZero"/>
        <c:auto val="1"/>
        <c:lblAlgn val="ctr"/>
        <c:lblOffset val="100"/>
        <c:noMultiLvlLbl val="0"/>
      </c:catAx>
      <c:valAx>
        <c:axId val="10611975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611967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Sheet1!$A$5</c:f>
              <c:strCache>
                <c:ptCount val="1"/>
                <c:pt idx="0">
                  <c:v>SKMH004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Sheet1!$B$5:$DR$5</c:f>
              <c:numCache>
                <c:formatCode>General</c:formatCode>
                <c:ptCount val="121"/>
                <c:pt idx="0">
                  <c:v>6.4148132733333326E-3</c:v>
                </c:pt>
                <c:pt idx="1">
                  <c:v>5.1794681600000015E-3</c:v>
                </c:pt>
                <c:pt idx="2">
                  <c:v>5.904271373333333E-3</c:v>
                </c:pt>
                <c:pt idx="3">
                  <c:v>5.1511180066666669E-3</c:v>
                </c:pt>
                <c:pt idx="4">
                  <c:v>4.4296351033333318E-3</c:v>
                </c:pt>
                <c:pt idx="5">
                  <c:v>4.9204685700000002E-3</c:v>
                </c:pt>
                <c:pt idx="6">
                  <c:v>6.8476898400000007E-3</c:v>
                </c:pt>
                <c:pt idx="7">
                  <c:v>8.7521869166666648E-3</c:v>
                </c:pt>
                <c:pt idx="8">
                  <c:v>8.0283485666666678E-3</c:v>
                </c:pt>
                <c:pt idx="9">
                  <c:v>3.9978787300000004E-3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2.5235494199999996E-3</c:v>
                </c:pt>
                <c:pt idx="15">
                  <c:v>7.7034559300000003E-3</c:v>
                </c:pt>
                <c:pt idx="16">
                  <c:v>1.1369878333333337E-2</c:v>
                </c:pt>
                <c:pt idx="17">
                  <c:v>1.0834897616666667E-2</c:v>
                </c:pt>
                <c:pt idx="18">
                  <c:v>6.7383748133333339E-3</c:v>
                </c:pt>
                <c:pt idx="19">
                  <c:v>5.3616672599999984E-4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3.722366123333334E-3</c:v>
                </c:pt>
                <c:pt idx="27">
                  <c:v>9.2038175333333319E-3</c:v>
                </c:pt>
                <c:pt idx="28">
                  <c:v>1.4139586583333332E-2</c:v>
                </c:pt>
                <c:pt idx="29">
                  <c:v>1.8199942900000002E-2</c:v>
                </c:pt>
                <c:pt idx="30">
                  <c:v>2.2010898800000001E-2</c:v>
                </c:pt>
                <c:pt idx="31">
                  <c:v>2.5295010666666659E-2</c:v>
                </c:pt>
                <c:pt idx="32">
                  <c:v>2.7713947500000002E-2</c:v>
                </c:pt>
                <c:pt idx="33">
                  <c:v>3.1551869000000003E-2</c:v>
                </c:pt>
                <c:pt idx="34">
                  <c:v>3.665587813333334E-2</c:v>
                </c:pt>
                <c:pt idx="35">
                  <c:v>4.2262148399999991E-2</c:v>
                </c:pt>
                <c:pt idx="36">
                  <c:v>4.5677326466666661E-2</c:v>
                </c:pt>
                <c:pt idx="37">
                  <c:v>4.5220611533333351E-2</c:v>
                </c:pt>
                <c:pt idx="38">
                  <c:v>4.1230787733333336E-2</c:v>
                </c:pt>
                <c:pt idx="39">
                  <c:v>3.5603799899999983E-2</c:v>
                </c:pt>
                <c:pt idx="40">
                  <c:v>2.9006271733333328E-2</c:v>
                </c:pt>
                <c:pt idx="41">
                  <c:v>2.3640195299999996E-2</c:v>
                </c:pt>
                <c:pt idx="42">
                  <c:v>1.9759896433333334E-2</c:v>
                </c:pt>
                <c:pt idx="43">
                  <c:v>1.9227597333333339E-2</c:v>
                </c:pt>
                <c:pt idx="44">
                  <c:v>2.3143743166666661E-2</c:v>
                </c:pt>
                <c:pt idx="45">
                  <c:v>2.9356070800000002E-2</c:v>
                </c:pt>
                <c:pt idx="46">
                  <c:v>3.4269428733333336E-2</c:v>
                </c:pt>
                <c:pt idx="47">
                  <c:v>3.5688530199999999E-2</c:v>
                </c:pt>
                <c:pt idx="48">
                  <c:v>3.5033322766666673E-2</c:v>
                </c:pt>
                <c:pt idx="49">
                  <c:v>3.503432653333334E-2</c:v>
                </c:pt>
                <c:pt idx="50">
                  <c:v>3.6460871600000007E-2</c:v>
                </c:pt>
                <c:pt idx="51">
                  <c:v>3.9030412966666664E-2</c:v>
                </c:pt>
                <c:pt idx="52">
                  <c:v>4.1015917266666667E-2</c:v>
                </c:pt>
                <c:pt idx="53">
                  <c:v>4.0283804899999984E-2</c:v>
                </c:pt>
                <c:pt idx="54">
                  <c:v>3.6423100366666655E-2</c:v>
                </c:pt>
                <c:pt idx="55">
                  <c:v>3.2706054399999997E-2</c:v>
                </c:pt>
                <c:pt idx="56">
                  <c:v>3.1851914766666663E-2</c:v>
                </c:pt>
                <c:pt idx="57">
                  <c:v>3.636624296666667E-2</c:v>
                </c:pt>
                <c:pt idx="58">
                  <c:v>4.4227569766666655E-2</c:v>
                </c:pt>
                <c:pt idx="59">
                  <c:v>5.1097555366666672E-2</c:v>
                </c:pt>
                <c:pt idx="60">
                  <c:v>5.3718762599999997E-2</c:v>
                </c:pt>
                <c:pt idx="61">
                  <c:v>5.4016114966666674E-2</c:v>
                </c:pt>
                <c:pt idx="62">
                  <c:v>5.4408603933333341E-2</c:v>
                </c:pt>
                <c:pt idx="63">
                  <c:v>5.5062759966666666E-2</c:v>
                </c:pt>
                <c:pt idx="64">
                  <c:v>5.306905713333334E-2</c:v>
                </c:pt>
                <c:pt idx="65">
                  <c:v>4.8074004833333336E-2</c:v>
                </c:pt>
                <c:pt idx="66">
                  <c:v>4.5313909066666665E-2</c:v>
                </c:pt>
                <c:pt idx="67">
                  <c:v>4.9647397533333332E-2</c:v>
                </c:pt>
                <c:pt idx="68">
                  <c:v>5.8309391899999993E-2</c:v>
                </c:pt>
                <c:pt idx="69">
                  <c:v>6.1682892033333346E-2</c:v>
                </c:pt>
                <c:pt idx="70">
                  <c:v>5.3654288299999985E-2</c:v>
                </c:pt>
                <c:pt idx="71">
                  <c:v>3.7092856133333331E-2</c:v>
                </c:pt>
                <c:pt idx="72">
                  <c:v>2.1301761299999999E-2</c:v>
                </c:pt>
                <c:pt idx="73">
                  <c:v>1.2842837183333332E-2</c:v>
                </c:pt>
                <c:pt idx="74">
                  <c:v>1.2135976649999998E-2</c:v>
                </c:pt>
                <c:pt idx="75">
                  <c:v>1.5294596550000004E-2</c:v>
                </c:pt>
                <c:pt idx="76">
                  <c:v>1.9550307699999998E-2</c:v>
                </c:pt>
                <c:pt idx="77">
                  <c:v>2.3719526133333335E-2</c:v>
                </c:pt>
                <c:pt idx="78">
                  <c:v>2.8387431399999996E-2</c:v>
                </c:pt>
                <c:pt idx="79">
                  <c:v>3.2544614966666663E-2</c:v>
                </c:pt>
                <c:pt idx="80">
                  <c:v>3.2775855099999994E-2</c:v>
                </c:pt>
                <c:pt idx="81">
                  <c:v>2.6657107033333339E-2</c:v>
                </c:pt>
                <c:pt idx="82">
                  <c:v>1.4818919549999997E-2</c:v>
                </c:pt>
                <c:pt idx="83">
                  <c:v>1.4672987166666662E-3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3.608165233333334E-3</c:v>
                </c:pt>
                <c:pt idx="88">
                  <c:v>1.45005958E-2</c:v>
                </c:pt>
                <c:pt idx="89">
                  <c:v>2.3930540600000005E-2</c:v>
                </c:pt>
                <c:pt idx="90">
                  <c:v>3.09672787E-2</c:v>
                </c:pt>
                <c:pt idx="91">
                  <c:v>3.5521295833333327E-2</c:v>
                </c:pt>
                <c:pt idx="92">
                  <c:v>3.6294249566666666E-2</c:v>
                </c:pt>
                <c:pt idx="93">
                  <c:v>3.484368383333334E-2</c:v>
                </c:pt>
                <c:pt idx="94">
                  <c:v>3.2342102266666659E-2</c:v>
                </c:pt>
                <c:pt idx="95">
                  <c:v>2.8950684166666667E-2</c:v>
                </c:pt>
                <c:pt idx="96">
                  <c:v>2.8219175066666664E-2</c:v>
                </c:pt>
                <c:pt idx="97">
                  <c:v>2.8972051699999994E-2</c:v>
                </c:pt>
                <c:pt idx="98">
                  <c:v>3.0418193599999997E-2</c:v>
                </c:pt>
                <c:pt idx="99">
                  <c:v>3.1914456699999996E-2</c:v>
                </c:pt>
                <c:pt idx="100">
                  <c:v>3.3370088966666676E-2</c:v>
                </c:pt>
                <c:pt idx="101">
                  <c:v>3.3578591066666656E-2</c:v>
                </c:pt>
                <c:pt idx="102">
                  <c:v>3.3161206633333336E-2</c:v>
                </c:pt>
                <c:pt idx="103">
                  <c:v>3.2465798533333333E-2</c:v>
                </c:pt>
                <c:pt idx="104">
                  <c:v>3.0536133933333331E-2</c:v>
                </c:pt>
                <c:pt idx="105">
                  <c:v>2.7516107333333331E-2</c:v>
                </c:pt>
                <c:pt idx="106">
                  <c:v>2.3423680066666664E-2</c:v>
                </c:pt>
                <c:pt idx="107">
                  <c:v>1.8967076899999998E-2</c:v>
                </c:pt>
                <c:pt idx="108">
                  <c:v>1.3228334483333331E-2</c:v>
                </c:pt>
                <c:pt idx="109">
                  <c:v>6.9502032466666665E-3</c:v>
                </c:pt>
                <c:pt idx="110">
                  <c:v>7.4639785033333325E-4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A9-4373-BB8B-EE42AAD1CF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9514671"/>
        <c:axId val="889512175"/>
      </c:barChart>
      <c:catAx>
        <c:axId val="889514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89512175"/>
        <c:crosses val="autoZero"/>
        <c:auto val="1"/>
        <c:lblAlgn val="ctr"/>
        <c:lblOffset val="100"/>
        <c:noMultiLvlLbl val="0"/>
      </c:catAx>
      <c:valAx>
        <c:axId val="8895121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895146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Sheet1!$A$41</c:f>
              <c:strCache>
                <c:ptCount val="1"/>
                <c:pt idx="0">
                  <c:v>SKMH040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Sheet1!$B$41:$DR$41</c:f>
              <c:numCache>
                <c:formatCode>General</c:formatCode>
                <c:ptCount val="121"/>
                <c:pt idx="0">
                  <c:v>3.9976225033333335E-3</c:v>
                </c:pt>
                <c:pt idx="1">
                  <c:v>3.3750685433333325E-3</c:v>
                </c:pt>
                <c:pt idx="2">
                  <c:v>4.519101566666666E-3</c:v>
                </c:pt>
                <c:pt idx="3">
                  <c:v>4.5206254566666658E-3</c:v>
                </c:pt>
                <c:pt idx="4">
                  <c:v>4.3667685933333339E-3</c:v>
                </c:pt>
                <c:pt idx="5">
                  <c:v>5.281773276666667E-3</c:v>
                </c:pt>
                <c:pt idx="6">
                  <c:v>7.522737019999998E-3</c:v>
                </c:pt>
                <c:pt idx="7">
                  <c:v>9.516537849999996E-3</c:v>
                </c:pt>
                <c:pt idx="8">
                  <c:v>8.6521111666666636E-3</c:v>
                </c:pt>
                <c:pt idx="9">
                  <c:v>4.1844854133333328E-3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1.7766120599999999E-3</c:v>
                </c:pt>
                <c:pt idx="15">
                  <c:v>6.897435846666666E-3</c:v>
                </c:pt>
                <c:pt idx="16">
                  <c:v>1.0513715433333331E-2</c:v>
                </c:pt>
                <c:pt idx="17">
                  <c:v>1.0088492316666664E-2</c:v>
                </c:pt>
                <c:pt idx="18">
                  <c:v>6.1541054666666671E-3</c:v>
                </c:pt>
                <c:pt idx="19">
                  <c:v>2.937480479999999E-4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2.3987569099999997E-4</c:v>
                </c:pt>
                <c:pt idx="26">
                  <c:v>5.7076916300000001E-3</c:v>
                </c:pt>
                <c:pt idx="27">
                  <c:v>1.1033078366666664E-2</c:v>
                </c:pt>
                <c:pt idx="28">
                  <c:v>1.5914102066666668E-2</c:v>
                </c:pt>
                <c:pt idx="29">
                  <c:v>2.0224178466666669E-2</c:v>
                </c:pt>
                <c:pt idx="30">
                  <c:v>2.4662246733333337E-2</c:v>
                </c:pt>
                <c:pt idx="31">
                  <c:v>2.9346270166666667E-2</c:v>
                </c:pt>
                <c:pt idx="32">
                  <c:v>3.4018967966666681E-2</c:v>
                </c:pt>
                <c:pt idx="33">
                  <c:v>4.0247199366666667E-2</c:v>
                </c:pt>
                <c:pt idx="34">
                  <c:v>4.7183445799999994E-2</c:v>
                </c:pt>
                <c:pt idx="35">
                  <c:v>5.3440923299999984E-2</c:v>
                </c:pt>
                <c:pt idx="36">
                  <c:v>5.6188382166666676E-2</c:v>
                </c:pt>
                <c:pt idx="37">
                  <c:v>5.3969436033333339E-2</c:v>
                </c:pt>
                <c:pt idx="38">
                  <c:v>4.7702783833333352E-2</c:v>
                </c:pt>
                <c:pt idx="39">
                  <c:v>3.9886283466666672E-2</c:v>
                </c:pt>
                <c:pt idx="40">
                  <c:v>3.1946338600000006E-2</c:v>
                </c:pt>
                <c:pt idx="41">
                  <c:v>2.5960873966666673E-2</c:v>
                </c:pt>
                <c:pt idx="42">
                  <c:v>2.1975921199999991E-2</c:v>
                </c:pt>
                <c:pt idx="43">
                  <c:v>2.1167575833333327E-2</c:v>
                </c:pt>
                <c:pt idx="44">
                  <c:v>2.4407779166666668E-2</c:v>
                </c:pt>
                <c:pt idx="45">
                  <c:v>2.9744499700000003E-2</c:v>
                </c:pt>
                <c:pt idx="46">
                  <c:v>3.3925318266666664E-2</c:v>
                </c:pt>
                <c:pt idx="47">
                  <c:v>3.5074027566666666E-2</c:v>
                </c:pt>
                <c:pt idx="48">
                  <c:v>3.4376425966666672E-2</c:v>
                </c:pt>
                <c:pt idx="49">
                  <c:v>3.4256976666666668E-2</c:v>
                </c:pt>
                <c:pt idx="50">
                  <c:v>3.5261262033333331E-2</c:v>
                </c:pt>
                <c:pt idx="51">
                  <c:v>3.7038746966666668E-2</c:v>
                </c:pt>
                <c:pt idx="52">
                  <c:v>3.8210103033333345E-2</c:v>
                </c:pt>
                <c:pt idx="53">
                  <c:v>3.7092573700000006E-2</c:v>
                </c:pt>
                <c:pt idx="54">
                  <c:v>3.3632543566666666E-2</c:v>
                </c:pt>
                <c:pt idx="55">
                  <c:v>3.0894692600000006E-2</c:v>
                </c:pt>
                <c:pt idx="56">
                  <c:v>3.1115225433333334E-2</c:v>
                </c:pt>
                <c:pt idx="57">
                  <c:v>3.6803342066666668E-2</c:v>
                </c:pt>
                <c:pt idx="58">
                  <c:v>4.5926547800000002E-2</c:v>
                </c:pt>
                <c:pt idx="59">
                  <c:v>5.3808606200000005E-2</c:v>
                </c:pt>
                <c:pt idx="60">
                  <c:v>5.6468984100000001E-2</c:v>
                </c:pt>
                <c:pt idx="61">
                  <c:v>5.5462238899999995E-2</c:v>
                </c:pt>
                <c:pt idx="62">
                  <c:v>5.4136849233333346E-2</c:v>
                </c:pt>
                <c:pt idx="63">
                  <c:v>5.4032955066666659E-2</c:v>
                </c:pt>
                <c:pt idx="64">
                  <c:v>5.2650151366666662E-2</c:v>
                </c:pt>
                <c:pt idx="65">
                  <c:v>4.8740862533333339E-2</c:v>
                </c:pt>
                <c:pt idx="66">
                  <c:v>4.6003610833333347E-2</c:v>
                </c:pt>
                <c:pt idx="67">
                  <c:v>4.8747742266666665E-2</c:v>
                </c:pt>
                <c:pt idx="68">
                  <c:v>5.5352535066666674E-2</c:v>
                </c:pt>
                <c:pt idx="69">
                  <c:v>5.7612383333333329E-2</c:v>
                </c:pt>
                <c:pt idx="70">
                  <c:v>4.9919132400000003E-2</c:v>
                </c:pt>
                <c:pt idx="71">
                  <c:v>3.4216798066666665E-2</c:v>
                </c:pt>
                <c:pt idx="72">
                  <c:v>1.8600618499999999E-2</c:v>
                </c:pt>
                <c:pt idx="73">
                  <c:v>9.6850952100000012E-3</c:v>
                </c:pt>
                <c:pt idx="74">
                  <c:v>9.2037113733333363E-3</c:v>
                </c:pt>
                <c:pt idx="75">
                  <c:v>1.394408076666667E-2</c:v>
                </c:pt>
                <c:pt idx="76">
                  <c:v>1.9797008033333337E-2</c:v>
                </c:pt>
                <c:pt idx="77">
                  <c:v>2.3554321500000006E-2</c:v>
                </c:pt>
                <c:pt idx="78">
                  <c:v>2.5517356133333328E-2</c:v>
                </c:pt>
                <c:pt idx="79">
                  <c:v>2.6847250933333334E-2</c:v>
                </c:pt>
                <c:pt idx="80">
                  <c:v>2.6575422233333333E-2</c:v>
                </c:pt>
                <c:pt idx="81">
                  <c:v>2.2690782399999998E-2</c:v>
                </c:pt>
                <c:pt idx="82">
                  <c:v>1.4093776433333333E-2</c:v>
                </c:pt>
                <c:pt idx="83">
                  <c:v>2.8184480473333333E-3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2.1840880033333334E-3</c:v>
                </c:pt>
                <c:pt idx="88">
                  <c:v>1.3539749633333337E-2</c:v>
                </c:pt>
                <c:pt idx="89">
                  <c:v>2.3734165333333328E-2</c:v>
                </c:pt>
                <c:pt idx="90">
                  <c:v>3.1042282633333342E-2</c:v>
                </c:pt>
                <c:pt idx="91">
                  <c:v>3.5230197933333339E-2</c:v>
                </c:pt>
                <c:pt idx="92">
                  <c:v>3.5395548033333342E-2</c:v>
                </c:pt>
                <c:pt idx="93">
                  <c:v>3.3661486866666659E-2</c:v>
                </c:pt>
                <c:pt idx="94">
                  <c:v>3.1124235266666668E-2</c:v>
                </c:pt>
                <c:pt idx="95">
                  <c:v>2.7640568133333331E-2</c:v>
                </c:pt>
                <c:pt idx="96">
                  <c:v>2.6828241433333341E-2</c:v>
                </c:pt>
                <c:pt idx="97">
                  <c:v>2.7507412333333335E-2</c:v>
                </c:pt>
                <c:pt idx="98">
                  <c:v>2.8748858200000001E-2</c:v>
                </c:pt>
                <c:pt idx="99">
                  <c:v>3.00754471E-2</c:v>
                </c:pt>
                <c:pt idx="100">
                  <c:v>3.1458534133333334E-2</c:v>
                </c:pt>
                <c:pt idx="101">
                  <c:v>3.1334555233333325E-2</c:v>
                </c:pt>
                <c:pt idx="102">
                  <c:v>3.0789921966666672E-2</c:v>
                </c:pt>
                <c:pt idx="103">
                  <c:v>2.9998482733333328E-2</c:v>
                </c:pt>
                <c:pt idx="104">
                  <c:v>2.8094377800000004E-2</c:v>
                </c:pt>
                <c:pt idx="105">
                  <c:v>2.5173969866666666E-2</c:v>
                </c:pt>
                <c:pt idx="106">
                  <c:v>2.1232221366666672E-2</c:v>
                </c:pt>
                <c:pt idx="107">
                  <c:v>1.6802051433333336E-2</c:v>
                </c:pt>
                <c:pt idx="108">
                  <c:v>1.1218523916666666E-2</c:v>
                </c:pt>
                <c:pt idx="109">
                  <c:v>5.0542032133333347E-3</c:v>
                </c:pt>
                <c:pt idx="110">
                  <c:v>1.1945085883333334E-4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E2-403E-9685-F1DDBCEE34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2113327"/>
        <c:axId val="892114159"/>
      </c:barChart>
      <c:catAx>
        <c:axId val="8921133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92114159"/>
        <c:crosses val="autoZero"/>
        <c:auto val="1"/>
        <c:lblAlgn val="ctr"/>
        <c:lblOffset val="100"/>
        <c:noMultiLvlLbl val="0"/>
      </c:catAx>
      <c:valAx>
        <c:axId val="8921141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921133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Sheet1!$A$42</c:f>
              <c:strCache>
                <c:ptCount val="1"/>
                <c:pt idx="0">
                  <c:v>SKMH041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Sheet1!$B$42:$DR$42</c:f>
              <c:numCache>
                <c:formatCode>General</c:formatCode>
                <c:ptCount val="121"/>
                <c:pt idx="0">
                  <c:v>1.4404127748666666E-3</c:v>
                </c:pt>
                <c:pt idx="1">
                  <c:v>1.1489831793333332E-3</c:v>
                </c:pt>
                <c:pt idx="2">
                  <c:v>2.5858892566666667E-3</c:v>
                </c:pt>
                <c:pt idx="3">
                  <c:v>4.2001456933333332E-3</c:v>
                </c:pt>
                <c:pt idx="4">
                  <c:v>5.6785965366666661E-3</c:v>
                </c:pt>
                <c:pt idx="5">
                  <c:v>8.1339585166666662E-3</c:v>
                </c:pt>
                <c:pt idx="6">
                  <c:v>1.1446969066666668E-2</c:v>
                </c:pt>
                <c:pt idx="7">
                  <c:v>1.3362549950000002E-2</c:v>
                </c:pt>
                <c:pt idx="8">
                  <c:v>1.1426297416666668E-2</c:v>
                </c:pt>
                <c:pt idx="9">
                  <c:v>5.4117092166666679E-3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4.5640547883333334E-4</c:v>
                </c:pt>
                <c:pt idx="15">
                  <c:v>5.078622626666667E-3</c:v>
                </c:pt>
                <c:pt idx="16">
                  <c:v>8.1187080833333338E-3</c:v>
                </c:pt>
                <c:pt idx="17">
                  <c:v>7.6074143299999985E-3</c:v>
                </c:pt>
                <c:pt idx="18">
                  <c:v>4.4977727266666675E-3</c:v>
                </c:pt>
                <c:pt idx="19">
                  <c:v>1.9785580016666669E-4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2.11555607E-4</c:v>
                </c:pt>
                <c:pt idx="25">
                  <c:v>2.0493802073333336E-3</c:v>
                </c:pt>
                <c:pt idx="26">
                  <c:v>7.1115680333333339E-3</c:v>
                </c:pt>
                <c:pt idx="27">
                  <c:v>1.1752992250000002E-2</c:v>
                </c:pt>
                <c:pt idx="28">
                  <c:v>1.6085880716666664E-2</c:v>
                </c:pt>
                <c:pt idx="29">
                  <c:v>1.9931044833333335E-2</c:v>
                </c:pt>
                <c:pt idx="30">
                  <c:v>2.3448940166666671E-2</c:v>
                </c:pt>
                <c:pt idx="31">
                  <c:v>2.6813422766666661E-2</c:v>
                </c:pt>
                <c:pt idx="32">
                  <c:v>3.0243068666666671E-2</c:v>
                </c:pt>
                <c:pt idx="33">
                  <c:v>3.5733656366666665E-2</c:v>
                </c:pt>
                <c:pt idx="34">
                  <c:v>4.2614657166666667E-2</c:v>
                </c:pt>
                <c:pt idx="35">
                  <c:v>4.9599965066666661E-2</c:v>
                </c:pt>
                <c:pt idx="36">
                  <c:v>5.3661166166666677E-2</c:v>
                </c:pt>
                <c:pt idx="37">
                  <c:v>5.3243621166666665E-2</c:v>
                </c:pt>
                <c:pt idx="38">
                  <c:v>4.8787294966666658E-2</c:v>
                </c:pt>
                <c:pt idx="39">
                  <c:v>4.2851506899999996E-2</c:v>
                </c:pt>
                <c:pt idx="40">
                  <c:v>3.6555735066666657E-2</c:v>
                </c:pt>
                <c:pt idx="41">
                  <c:v>3.1141805300000002E-2</c:v>
                </c:pt>
                <c:pt idx="42">
                  <c:v>2.6553830666666667E-2</c:v>
                </c:pt>
                <c:pt idx="43">
                  <c:v>2.4092594166666668E-2</c:v>
                </c:pt>
                <c:pt idx="44">
                  <c:v>2.5553433133333327E-2</c:v>
                </c:pt>
                <c:pt idx="45">
                  <c:v>2.9616687033333332E-2</c:v>
                </c:pt>
                <c:pt idx="46">
                  <c:v>3.3011204599999996E-2</c:v>
                </c:pt>
                <c:pt idx="47">
                  <c:v>3.3577065233333342E-2</c:v>
                </c:pt>
                <c:pt idx="48">
                  <c:v>3.2569725533333344E-2</c:v>
                </c:pt>
                <c:pt idx="49">
                  <c:v>3.2303936066666664E-2</c:v>
                </c:pt>
                <c:pt idx="50">
                  <c:v>3.3051741100000004E-2</c:v>
                </c:pt>
                <c:pt idx="51">
                  <c:v>3.4213663400000004E-2</c:v>
                </c:pt>
                <c:pt idx="52">
                  <c:v>3.5074972566666668E-2</c:v>
                </c:pt>
                <c:pt idx="53">
                  <c:v>3.515511243333333E-2</c:v>
                </c:pt>
                <c:pt idx="54">
                  <c:v>3.4815538699999996E-2</c:v>
                </c:pt>
                <c:pt idx="55">
                  <c:v>3.6072059133333327E-2</c:v>
                </c:pt>
                <c:pt idx="56">
                  <c:v>3.9616215466666681E-2</c:v>
                </c:pt>
                <c:pt idx="57">
                  <c:v>4.679232576666667E-2</c:v>
                </c:pt>
                <c:pt idx="58">
                  <c:v>5.5791400333333324E-2</c:v>
                </c:pt>
                <c:pt idx="59">
                  <c:v>6.2483025833333324E-2</c:v>
                </c:pt>
                <c:pt idx="60">
                  <c:v>6.3828825300000003E-2</c:v>
                </c:pt>
                <c:pt idx="61">
                  <c:v>6.1935428933333321E-2</c:v>
                </c:pt>
                <c:pt idx="62">
                  <c:v>5.9723861633333333E-2</c:v>
                </c:pt>
                <c:pt idx="63">
                  <c:v>5.7565374566666654E-2</c:v>
                </c:pt>
                <c:pt idx="64">
                  <c:v>5.3044381033333331E-2</c:v>
                </c:pt>
                <c:pt idx="65">
                  <c:v>4.6101360766666669E-2</c:v>
                </c:pt>
                <c:pt idx="66">
                  <c:v>4.2197275733333331E-2</c:v>
                </c:pt>
                <c:pt idx="67">
                  <c:v>4.6045786366666668E-2</c:v>
                </c:pt>
                <c:pt idx="68">
                  <c:v>5.5025918333333333E-2</c:v>
                </c:pt>
                <c:pt idx="69">
                  <c:v>5.9452193166666681E-2</c:v>
                </c:pt>
                <c:pt idx="70">
                  <c:v>5.2865230133333344E-2</c:v>
                </c:pt>
                <c:pt idx="71">
                  <c:v>3.7005223566666662E-2</c:v>
                </c:pt>
                <c:pt idx="72">
                  <c:v>2.0111094300000004E-2</c:v>
                </c:pt>
                <c:pt idx="73">
                  <c:v>8.9750675499999984E-3</c:v>
                </c:pt>
                <c:pt idx="74">
                  <c:v>5.5602936133333329E-3</c:v>
                </c:pt>
                <c:pt idx="75">
                  <c:v>7.456598286666667E-3</c:v>
                </c:pt>
                <c:pt idx="76">
                  <c:v>1.1963515699999998E-2</c:v>
                </c:pt>
                <c:pt idx="77">
                  <c:v>1.7127372016666666E-2</c:v>
                </c:pt>
                <c:pt idx="78">
                  <c:v>2.2746376500000002E-2</c:v>
                </c:pt>
                <c:pt idx="79">
                  <c:v>2.8019448400000001E-2</c:v>
                </c:pt>
                <c:pt idx="80">
                  <c:v>3.0273834566666661E-2</c:v>
                </c:pt>
                <c:pt idx="81">
                  <c:v>2.7045856766666664E-2</c:v>
                </c:pt>
                <c:pt idx="82">
                  <c:v>1.8032965299999995E-2</c:v>
                </c:pt>
                <c:pt idx="83">
                  <c:v>6.3256914400000004E-3</c:v>
                </c:pt>
                <c:pt idx="84">
                  <c:v>2.6640035066666668E-4</c:v>
                </c:pt>
                <c:pt idx="85">
                  <c:v>0</c:v>
                </c:pt>
                <c:pt idx="86">
                  <c:v>6.4689864000000007E-4</c:v>
                </c:pt>
                <c:pt idx="87">
                  <c:v>6.5464940133333344E-3</c:v>
                </c:pt>
                <c:pt idx="88">
                  <c:v>1.7978921366666664E-2</c:v>
                </c:pt>
                <c:pt idx="89">
                  <c:v>2.8186962533333328E-2</c:v>
                </c:pt>
                <c:pt idx="90">
                  <c:v>3.5264054533333325E-2</c:v>
                </c:pt>
                <c:pt idx="91">
                  <c:v>3.9194031933333345E-2</c:v>
                </c:pt>
                <c:pt idx="92">
                  <c:v>3.9131883866666661E-2</c:v>
                </c:pt>
                <c:pt idx="93">
                  <c:v>3.7268203600000001E-2</c:v>
                </c:pt>
                <c:pt idx="94">
                  <c:v>3.458207713333334E-2</c:v>
                </c:pt>
                <c:pt idx="95">
                  <c:v>3.0612684466666668E-2</c:v>
                </c:pt>
                <c:pt idx="96">
                  <c:v>2.9012681800000006E-2</c:v>
                </c:pt>
                <c:pt idx="97">
                  <c:v>2.8590859499999999E-2</c:v>
                </c:pt>
                <c:pt idx="98">
                  <c:v>2.859916416666667E-2</c:v>
                </c:pt>
                <c:pt idx="99">
                  <c:v>2.8982803466666665E-2</c:v>
                </c:pt>
                <c:pt idx="100">
                  <c:v>3.0139411366666664E-2</c:v>
                </c:pt>
                <c:pt idx="101">
                  <c:v>3.0697291733333337E-2</c:v>
                </c:pt>
                <c:pt idx="102">
                  <c:v>3.0503704733333321E-2</c:v>
                </c:pt>
                <c:pt idx="103">
                  <c:v>3.0424779700000001E-2</c:v>
                </c:pt>
                <c:pt idx="104">
                  <c:v>2.9340130566666674E-2</c:v>
                </c:pt>
                <c:pt idx="105">
                  <c:v>2.7194507966666663E-2</c:v>
                </c:pt>
                <c:pt idx="106">
                  <c:v>2.393547083333333E-2</c:v>
                </c:pt>
                <c:pt idx="107">
                  <c:v>2.0039601366666666E-2</c:v>
                </c:pt>
                <c:pt idx="108">
                  <c:v>1.4899622800000002E-2</c:v>
                </c:pt>
                <c:pt idx="109">
                  <c:v>8.9524867433333332E-3</c:v>
                </c:pt>
                <c:pt idx="110">
                  <c:v>2.8725245986666666E-3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3B-49CF-8685-A97A5B4E54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4397295"/>
        <c:axId val="894399375"/>
      </c:barChart>
      <c:catAx>
        <c:axId val="8943972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94399375"/>
        <c:crosses val="autoZero"/>
        <c:auto val="1"/>
        <c:lblAlgn val="ctr"/>
        <c:lblOffset val="100"/>
        <c:noMultiLvlLbl val="0"/>
      </c:catAx>
      <c:valAx>
        <c:axId val="8943993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943972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Sheet1!$A$43</c:f>
              <c:strCache>
                <c:ptCount val="1"/>
                <c:pt idx="0">
                  <c:v>SKMH042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Sheet1!$B$43:$DR$43</c:f>
              <c:numCache>
                <c:formatCode>General</c:formatCode>
                <c:ptCount val="121"/>
                <c:pt idx="0">
                  <c:v>0</c:v>
                </c:pt>
                <c:pt idx="1">
                  <c:v>0</c:v>
                </c:pt>
                <c:pt idx="2">
                  <c:v>3.6286093413793103E-3</c:v>
                </c:pt>
                <c:pt idx="3">
                  <c:v>1.0248288258620689E-2</c:v>
                </c:pt>
                <c:pt idx="4">
                  <c:v>1.3764984362068966E-2</c:v>
                </c:pt>
                <c:pt idx="5">
                  <c:v>1.5891459620689649E-2</c:v>
                </c:pt>
                <c:pt idx="6">
                  <c:v>1.7347492724137933E-2</c:v>
                </c:pt>
                <c:pt idx="7">
                  <c:v>1.6533894586206892E-2</c:v>
                </c:pt>
                <c:pt idx="8">
                  <c:v>1.1783149827586208E-2</c:v>
                </c:pt>
                <c:pt idx="9">
                  <c:v>3.9925317517241384E-3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1.7377982379310349E-3</c:v>
                </c:pt>
                <c:pt idx="15">
                  <c:v>5.7918727413793104E-3</c:v>
                </c:pt>
                <c:pt idx="16">
                  <c:v>7.041510517241379E-3</c:v>
                </c:pt>
                <c:pt idx="17">
                  <c:v>5.0964693655172408E-3</c:v>
                </c:pt>
                <c:pt idx="18">
                  <c:v>2.1677226068965516E-3</c:v>
                </c:pt>
                <c:pt idx="19">
                  <c:v>7.4047799655172433E-5</c:v>
                </c:pt>
                <c:pt idx="20">
                  <c:v>2.6652765517241377E-6</c:v>
                </c:pt>
                <c:pt idx="21">
                  <c:v>3.7474688379310339E-4</c:v>
                </c:pt>
                <c:pt idx="22">
                  <c:v>2.8014337206896558E-3</c:v>
                </c:pt>
                <c:pt idx="23">
                  <c:v>5.5303340172413789E-3</c:v>
                </c:pt>
                <c:pt idx="24">
                  <c:v>8.8944463655172418E-3</c:v>
                </c:pt>
                <c:pt idx="25">
                  <c:v>1.1638922293103447E-2</c:v>
                </c:pt>
                <c:pt idx="26">
                  <c:v>1.510148170689655E-2</c:v>
                </c:pt>
                <c:pt idx="27">
                  <c:v>1.7972509999999997E-2</c:v>
                </c:pt>
                <c:pt idx="28">
                  <c:v>2.0726229862068967E-2</c:v>
                </c:pt>
                <c:pt idx="29">
                  <c:v>2.3105267448275863E-2</c:v>
                </c:pt>
                <c:pt idx="30">
                  <c:v>2.4881173344827583E-2</c:v>
                </c:pt>
                <c:pt idx="31">
                  <c:v>2.6460489068965521E-2</c:v>
                </c:pt>
                <c:pt idx="32">
                  <c:v>2.9065123931034477E-2</c:v>
                </c:pt>
                <c:pt idx="33">
                  <c:v>3.4569417793103442E-2</c:v>
                </c:pt>
                <c:pt idx="34">
                  <c:v>4.2433329482758603E-2</c:v>
                </c:pt>
                <c:pt idx="35">
                  <c:v>5.172777810344828E-2</c:v>
                </c:pt>
                <c:pt idx="36">
                  <c:v>5.9680481482758625E-2</c:v>
                </c:pt>
                <c:pt idx="37">
                  <c:v>6.4590183241379315E-2</c:v>
                </c:pt>
                <c:pt idx="38">
                  <c:v>6.534503155172415E-2</c:v>
                </c:pt>
                <c:pt idx="39">
                  <c:v>6.267191844827584E-2</c:v>
                </c:pt>
                <c:pt idx="40">
                  <c:v>5.6565479517241384E-2</c:v>
                </c:pt>
                <c:pt idx="41">
                  <c:v>4.8547989344827583E-2</c:v>
                </c:pt>
                <c:pt idx="42">
                  <c:v>4.0223592000000002E-2</c:v>
                </c:pt>
                <c:pt idx="43">
                  <c:v>3.3840728206896556E-2</c:v>
                </c:pt>
                <c:pt idx="44">
                  <c:v>3.2361985310344829E-2</c:v>
                </c:pt>
                <c:pt idx="45">
                  <c:v>3.5221173517241383E-2</c:v>
                </c:pt>
                <c:pt idx="46">
                  <c:v>3.9028981862068969E-2</c:v>
                </c:pt>
                <c:pt idx="47">
                  <c:v>4.02848105862069E-2</c:v>
                </c:pt>
                <c:pt idx="48">
                  <c:v>3.8377887655172416E-2</c:v>
                </c:pt>
                <c:pt idx="49">
                  <c:v>3.4783332137931028E-2</c:v>
                </c:pt>
                <c:pt idx="50">
                  <c:v>3.0443034310344827E-2</c:v>
                </c:pt>
                <c:pt idx="51">
                  <c:v>2.6571558620689648E-2</c:v>
                </c:pt>
                <c:pt idx="52">
                  <c:v>2.562860937931034E-2</c:v>
                </c:pt>
                <c:pt idx="53">
                  <c:v>2.9302891999999994E-2</c:v>
                </c:pt>
                <c:pt idx="54">
                  <c:v>3.7319456586206896E-2</c:v>
                </c:pt>
                <c:pt idx="55">
                  <c:v>4.7772637896551728E-2</c:v>
                </c:pt>
                <c:pt idx="56">
                  <c:v>5.6834327758620684E-2</c:v>
                </c:pt>
                <c:pt idx="57">
                  <c:v>6.4613734620689672E-2</c:v>
                </c:pt>
                <c:pt idx="58">
                  <c:v>7.0884791758620683E-2</c:v>
                </c:pt>
                <c:pt idx="59">
                  <c:v>7.3336382344827561E-2</c:v>
                </c:pt>
                <c:pt idx="60">
                  <c:v>6.9748333413793079E-2</c:v>
                </c:pt>
                <c:pt idx="61">
                  <c:v>6.2685970413793105E-2</c:v>
                </c:pt>
                <c:pt idx="62">
                  <c:v>5.6072931310344826E-2</c:v>
                </c:pt>
                <c:pt idx="63">
                  <c:v>5.1107336551724135E-2</c:v>
                </c:pt>
                <c:pt idx="64">
                  <c:v>4.6365157724137934E-2</c:v>
                </c:pt>
                <c:pt idx="65">
                  <c:v>4.0946884172413794E-2</c:v>
                </c:pt>
                <c:pt idx="66">
                  <c:v>3.8573360000000001E-2</c:v>
                </c:pt>
                <c:pt idx="67">
                  <c:v>4.2326742275862056E-2</c:v>
                </c:pt>
                <c:pt idx="68">
                  <c:v>5.0006139068965526E-2</c:v>
                </c:pt>
                <c:pt idx="69">
                  <c:v>5.3753542793103445E-2</c:v>
                </c:pt>
                <c:pt idx="70">
                  <c:v>4.8794147931034482E-2</c:v>
                </c:pt>
                <c:pt idx="71">
                  <c:v>3.6339888068965515E-2</c:v>
                </c:pt>
                <c:pt idx="72">
                  <c:v>2.2349365862068964E-2</c:v>
                </c:pt>
                <c:pt idx="73">
                  <c:v>1.1456718862068964E-2</c:v>
                </c:pt>
                <c:pt idx="74">
                  <c:v>5.0985030758620683E-3</c:v>
                </c:pt>
                <c:pt idx="75">
                  <c:v>2.3894492310344833E-3</c:v>
                </c:pt>
                <c:pt idx="76">
                  <c:v>2.9223403448275865E-3</c:v>
                </c:pt>
                <c:pt idx="77">
                  <c:v>6.4693267517241379E-3</c:v>
                </c:pt>
                <c:pt idx="78">
                  <c:v>1.2397336103448276E-2</c:v>
                </c:pt>
                <c:pt idx="79">
                  <c:v>1.8690046241379314E-2</c:v>
                </c:pt>
                <c:pt idx="80">
                  <c:v>2.2312003068965518E-2</c:v>
                </c:pt>
                <c:pt idx="81">
                  <c:v>2.1659869241379307E-2</c:v>
                </c:pt>
                <c:pt idx="82">
                  <c:v>1.7425756379310348E-2</c:v>
                </c:pt>
                <c:pt idx="83">
                  <c:v>1.2378718896551726E-2</c:v>
                </c:pt>
                <c:pt idx="84">
                  <c:v>9.4524076379310356E-3</c:v>
                </c:pt>
                <c:pt idx="85">
                  <c:v>1.0591628741379309E-2</c:v>
                </c:pt>
                <c:pt idx="86">
                  <c:v>1.5758530499999999E-2</c:v>
                </c:pt>
                <c:pt idx="87">
                  <c:v>2.3090695068965515E-2</c:v>
                </c:pt>
                <c:pt idx="88">
                  <c:v>3.0319952586206896E-2</c:v>
                </c:pt>
                <c:pt idx="89">
                  <c:v>3.5111520827586208E-2</c:v>
                </c:pt>
                <c:pt idx="90">
                  <c:v>3.6549109206896559E-2</c:v>
                </c:pt>
                <c:pt idx="91">
                  <c:v>3.5402587482758624E-2</c:v>
                </c:pt>
                <c:pt idx="92">
                  <c:v>3.2344257551724133E-2</c:v>
                </c:pt>
                <c:pt idx="93">
                  <c:v>2.9636828793103448E-2</c:v>
                </c:pt>
                <c:pt idx="94">
                  <c:v>2.7524316137931038E-2</c:v>
                </c:pt>
                <c:pt idx="95">
                  <c:v>2.4368870344827591E-2</c:v>
                </c:pt>
                <c:pt idx="96">
                  <c:v>2.3413925103448276E-2</c:v>
                </c:pt>
                <c:pt idx="97">
                  <c:v>2.266555355172414E-2</c:v>
                </c:pt>
                <c:pt idx="98">
                  <c:v>2.1425002931034481E-2</c:v>
                </c:pt>
                <c:pt idx="99">
                  <c:v>2.0467119068965516E-2</c:v>
                </c:pt>
                <c:pt idx="100">
                  <c:v>2.1304885448275863E-2</c:v>
                </c:pt>
                <c:pt idx="101">
                  <c:v>2.241523410344828E-2</c:v>
                </c:pt>
                <c:pt idx="102">
                  <c:v>2.2501666965517232E-2</c:v>
                </c:pt>
                <c:pt idx="103">
                  <c:v>2.3459424827586201E-2</c:v>
                </c:pt>
                <c:pt idx="104">
                  <c:v>2.3975073793103447E-2</c:v>
                </c:pt>
                <c:pt idx="105">
                  <c:v>2.3634231724137932E-2</c:v>
                </c:pt>
                <c:pt idx="106">
                  <c:v>2.2400240379310345E-2</c:v>
                </c:pt>
                <c:pt idx="107">
                  <c:v>2.05787601724138E-2</c:v>
                </c:pt>
                <c:pt idx="108">
                  <c:v>1.7708389689655171E-2</c:v>
                </c:pt>
                <c:pt idx="109">
                  <c:v>1.3941798775862069E-2</c:v>
                </c:pt>
                <c:pt idx="110">
                  <c:v>9.9272684310344802E-3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C9-433D-8987-ABF5F7DE43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1954191"/>
        <c:axId val="671947119"/>
      </c:barChart>
      <c:catAx>
        <c:axId val="6719541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671947119"/>
        <c:crosses val="autoZero"/>
        <c:auto val="1"/>
        <c:lblAlgn val="ctr"/>
        <c:lblOffset val="100"/>
        <c:noMultiLvlLbl val="0"/>
      </c:catAx>
      <c:valAx>
        <c:axId val="6719471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6719541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Sheet1!$A$44</c:f>
              <c:strCache>
                <c:ptCount val="1"/>
                <c:pt idx="0">
                  <c:v>SKMH043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Sheet1!$B$44:$DR$44</c:f>
              <c:numCache>
                <c:formatCode>General</c:formatCode>
                <c:ptCount val="121"/>
                <c:pt idx="0">
                  <c:v>5.4552333827586211E-3</c:v>
                </c:pt>
                <c:pt idx="1">
                  <c:v>4.2371222103448278E-3</c:v>
                </c:pt>
                <c:pt idx="2">
                  <c:v>5.3012648793103441E-3</c:v>
                </c:pt>
                <c:pt idx="3">
                  <c:v>4.8713272931034486E-3</c:v>
                </c:pt>
                <c:pt idx="4">
                  <c:v>4.2890737758620682E-3</c:v>
                </c:pt>
                <c:pt idx="5">
                  <c:v>4.5133754137931031E-3</c:v>
                </c:pt>
                <c:pt idx="6">
                  <c:v>5.9819120275862092E-3</c:v>
                </c:pt>
                <c:pt idx="7">
                  <c:v>7.7154591896551735E-3</c:v>
                </c:pt>
                <c:pt idx="8">
                  <c:v>7.2104184827586218E-3</c:v>
                </c:pt>
                <c:pt idx="9">
                  <c:v>3.5249441965517232E-3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2.0105761310344828E-3</c:v>
                </c:pt>
                <c:pt idx="15">
                  <c:v>7.8902195068965512E-3</c:v>
                </c:pt>
                <c:pt idx="16">
                  <c:v>1.2355995844827583E-2</c:v>
                </c:pt>
                <c:pt idx="17">
                  <c:v>1.2255166275862069E-2</c:v>
                </c:pt>
                <c:pt idx="18">
                  <c:v>7.879010689655172E-3</c:v>
                </c:pt>
                <c:pt idx="19">
                  <c:v>8.6770419758620679E-4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4.7349379482758622E-3</c:v>
                </c:pt>
                <c:pt idx="27">
                  <c:v>1.0630824551724136E-2</c:v>
                </c:pt>
                <c:pt idx="28">
                  <c:v>1.5754088931034482E-2</c:v>
                </c:pt>
                <c:pt idx="29">
                  <c:v>1.9852118241379307E-2</c:v>
                </c:pt>
                <c:pt idx="30">
                  <c:v>2.395592717241379E-2</c:v>
                </c:pt>
                <c:pt idx="31">
                  <c:v>2.7894474655172412E-2</c:v>
                </c:pt>
                <c:pt idx="32">
                  <c:v>3.1068499034482767E-2</c:v>
                </c:pt>
                <c:pt idx="33">
                  <c:v>3.5329619620689652E-2</c:v>
                </c:pt>
                <c:pt idx="34">
                  <c:v>4.0243592034482759E-2</c:v>
                </c:pt>
                <c:pt idx="35">
                  <c:v>4.4964483551724131E-2</c:v>
                </c:pt>
                <c:pt idx="36">
                  <c:v>4.7094179137931035E-2</c:v>
                </c:pt>
                <c:pt idx="37">
                  <c:v>4.5263829965517234E-2</c:v>
                </c:pt>
                <c:pt idx="38">
                  <c:v>4.0224896931034489E-2</c:v>
                </c:pt>
                <c:pt idx="39">
                  <c:v>3.3751051724137927E-2</c:v>
                </c:pt>
                <c:pt idx="40">
                  <c:v>2.6595693586206889E-2</c:v>
                </c:pt>
                <c:pt idx="41">
                  <c:v>2.1038545344827592E-2</c:v>
                </c:pt>
                <c:pt idx="42">
                  <c:v>1.7473829344827586E-2</c:v>
                </c:pt>
                <c:pt idx="43">
                  <c:v>1.7756855827586206E-2</c:v>
                </c:pt>
                <c:pt idx="44">
                  <c:v>2.2630574896551722E-2</c:v>
                </c:pt>
                <c:pt idx="45">
                  <c:v>2.9681369655172408E-2</c:v>
                </c:pt>
                <c:pt idx="46">
                  <c:v>3.5272202448275849E-2</c:v>
                </c:pt>
                <c:pt idx="47">
                  <c:v>3.7319112931034487E-2</c:v>
                </c:pt>
                <c:pt idx="48">
                  <c:v>3.6945986655172409E-2</c:v>
                </c:pt>
                <c:pt idx="49">
                  <c:v>3.6509970862068968E-2</c:v>
                </c:pt>
                <c:pt idx="50">
                  <c:v>3.6716406206896555E-2</c:v>
                </c:pt>
                <c:pt idx="51">
                  <c:v>3.785099089655173E-2</c:v>
                </c:pt>
                <c:pt idx="52">
                  <c:v>3.8829922310344829E-2</c:v>
                </c:pt>
                <c:pt idx="53">
                  <c:v>3.7583360137931038E-2</c:v>
                </c:pt>
                <c:pt idx="54">
                  <c:v>3.3246141758620687E-2</c:v>
                </c:pt>
                <c:pt idx="55">
                  <c:v>2.87864404137931E-2</c:v>
                </c:pt>
                <c:pt idx="56">
                  <c:v>2.7196691965517241E-2</c:v>
                </c:pt>
                <c:pt idx="57">
                  <c:v>3.172887144827586E-2</c:v>
                </c:pt>
                <c:pt idx="58">
                  <c:v>4.0443534793103454E-2</c:v>
                </c:pt>
                <c:pt idx="59">
                  <c:v>4.8445564827586204E-2</c:v>
                </c:pt>
                <c:pt idx="60">
                  <c:v>5.1436006379310353E-2</c:v>
                </c:pt>
                <c:pt idx="61">
                  <c:v>5.1146431827586207E-2</c:v>
                </c:pt>
                <c:pt idx="62">
                  <c:v>5.0800169034482756E-2</c:v>
                </c:pt>
                <c:pt idx="63">
                  <c:v>5.1710422241379311E-2</c:v>
                </c:pt>
                <c:pt idx="64">
                  <c:v>5.110892679310345E-2</c:v>
                </c:pt>
                <c:pt idx="65">
                  <c:v>4.7773074551724123E-2</c:v>
                </c:pt>
                <c:pt idx="66">
                  <c:v>4.5836652241379318E-2</c:v>
                </c:pt>
                <c:pt idx="67">
                  <c:v>5.0019597241379297E-2</c:v>
                </c:pt>
                <c:pt idx="68">
                  <c:v>5.8285583379310342E-2</c:v>
                </c:pt>
                <c:pt idx="69">
                  <c:v>6.1618260448275848E-2</c:v>
                </c:pt>
                <c:pt idx="70">
                  <c:v>5.3802488931034495E-2</c:v>
                </c:pt>
                <c:pt idx="71">
                  <c:v>3.7232892586206892E-2</c:v>
                </c:pt>
                <c:pt idx="72">
                  <c:v>2.1152229379310345E-2</c:v>
                </c:pt>
                <c:pt idx="73">
                  <c:v>1.2653491672413791E-2</c:v>
                </c:pt>
                <c:pt idx="74">
                  <c:v>1.2877820551724135E-2</c:v>
                </c:pt>
                <c:pt idx="75">
                  <c:v>1.7604756758620693E-2</c:v>
                </c:pt>
                <c:pt idx="76">
                  <c:v>2.2610933448275868E-2</c:v>
                </c:pt>
                <c:pt idx="77">
                  <c:v>2.542077820689655E-2</c:v>
                </c:pt>
                <c:pt idx="78">
                  <c:v>2.7032500275862067E-2</c:v>
                </c:pt>
                <c:pt idx="79">
                  <c:v>2.8270573586206906E-2</c:v>
                </c:pt>
                <c:pt idx="80">
                  <c:v>2.7263478862068962E-2</c:v>
                </c:pt>
                <c:pt idx="81">
                  <c:v>2.1749179827586205E-2</c:v>
                </c:pt>
                <c:pt idx="82">
                  <c:v>1.1375471224137927E-2</c:v>
                </c:pt>
                <c:pt idx="83">
                  <c:v>1.4072597068965517E-4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2.7735257172413802E-3</c:v>
                </c:pt>
                <c:pt idx="88">
                  <c:v>1.3988038810344825E-2</c:v>
                </c:pt>
                <c:pt idx="89">
                  <c:v>2.3584030241379308E-2</c:v>
                </c:pt>
                <c:pt idx="90">
                  <c:v>3.0412038758620689E-2</c:v>
                </c:pt>
                <c:pt idx="91">
                  <c:v>3.4523546103448266E-2</c:v>
                </c:pt>
                <c:pt idx="92">
                  <c:v>3.489572720689655E-2</c:v>
                </c:pt>
                <c:pt idx="93">
                  <c:v>3.3261612999999988E-2</c:v>
                </c:pt>
                <c:pt idx="94">
                  <c:v>3.071797272413793E-2</c:v>
                </c:pt>
                <c:pt idx="95">
                  <c:v>2.742274165517241E-2</c:v>
                </c:pt>
                <c:pt idx="96">
                  <c:v>2.6865382862068972E-2</c:v>
                </c:pt>
                <c:pt idx="97">
                  <c:v>2.7853012413793097E-2</c:v>
                </c:pt>
                <c:pt idx="98">
                  <c:v>2.9527189724137932E-2</c:v>
                </c:pt>
                <c:pt idx="99">
                  <c:v>3.1186984999999993E-2</c:v>
                </c:pt>
                <c:pt idx="100">
                  <c:v>3.2626218724137929E-2</c:v>
                </c:pt>
                <c:pt idx="101">
                  <c:v>3.2541446896551737E-2</c:v>
                </c:pt>
                <c:pt idx="102">
                  <c:v>3.2179723620689646E-2</c:v>
                </c:pt>
                <c:pt idx="103">
                  <c:v>3.1531297999999999E-2</c:v>
                </c:pt>
                <c:pt idx="104">
                  <c:v>2.9701610379310336E-2</c:v>
                </c:pt>
                <c:pt idx="105">
                  <c:v>2.6851882068965514E-2</c:v>
                </c:pt>
                <c:pt idx="106">
                  <c:v>2.2979214551724136E-2</c:v>
                </c:pt>
                <c:pt idx="107">
                  <c:v>1.8714713137931036E-2</c:v>
                </c:pt>
                <c:pt idx="108">
                  <c:v>1.3203223844827586E-2</c:v>
                </c:pt>
                <c:pt idx="109">
                  <c:v>7.1350370793103442E-3</c:v>
                </c:pt>
                <c:pt idx="110">
                  <c:v>1.0941863196551722E-3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D9-48F8-A827-18BFAEB140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41097391"/>
        <c:axId val="1141098223"/>
      </c:barChart>
      <c:catAx>
        <c:axId val="11410973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141098223"/>
        <c:crosses val="autoZero"/>
        <c:auto val="1"/>
        <c:lblAlgn val="ctr"/>
        <c:lblOffset val="100"/>
        <c:noMultiLvlLbl val="0"/>
      </c:catAx>
      <c:valAx>
        <c:axId val="11410982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1410973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Sheet1!$A$45</c:f>
              <c:strCache>
                <c:ptCount val="1"/>
                <c:pt idx="0">
                  <c:v>SKMH044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Sheet1!$B$45:$DR$45</c:f>
              <c:numCache>
                <c:formatCode>General</c:formatCode>
                <c:ptCount val="121"/>
                <c:pt idx="0">
                  <c:v>5.411702413793104E-3</c:v>
                </c:pt>
                <c:pt idx="1">
                  <c:v>4.4931184482758617E-3</c:v>
                </c:pt>
                <c:pt idx="2">
                  <c:v>5.5349540172413801E-3</c:v>
                </c:pt>
                <c:pt idx="3">
                  <c:v>5.2949065965517241E-3</c:v>
                </c:pt>
                <c:pt idx="4">
                  <c:v>4.9093864482758608E-3</c:v>
                </c:pt>
                <c:pt idx="5">
                  <c:v>5.5357398689655189E-3</c:v>
                </c:pt>
                <c:pt idx="6">
                  <c:v>7.4782895827586217E-3</c:v>
                </c:pt>
                <c:pt idx="7">
                  <c:v>9.2948367655172389E-3</c:v>
                </c:pt>
                <c:pt idx="8">
                  <c:v>8.406580003448275E-3</c:v>
                </c:pt>
                <c:pt idx="9">
                  <c:v>4.0800105689655164E-3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2.0327970689655171E-3</c:v>
                </c:pt>
                <c:pt idx="15">
                  <c:v>7.4258386241379312E-3</c:v>
                </c:pt>
                <c:pt idx="16">
                  <c:v>1.1230623310344827E-2</c:v>
                </c:pt>
                <c:pt idx="17">
                  <c:v>1.0703549413793105E-2</c:v>
                </c:pt>
                <c:pt idx="18">
                  <c:v>6.4509811275862061E-3</c:v>
                </c:pt>
                <c:pt idx="19">
                  <c:v>2.1399778344827585E-4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5.4051131724137933E-5</c:v>
                </c:pt>
                <c:pt idx="26">
                  <c:v>4.5604789275862064E-3</c:v>
                </c:pt>
                <c:pt idx="27">
                  <c:v>1.0069411137931035E-2</c:v>
                </c:pt>
                <c:pt idx="28">
                  <c:v>1.4977859275862069E-2</c:v>
                </c:pt>
                <c:pt idx="29">
                  <c:v>1.8985480758620693E-2</c:v>
                </c:pt>
                <c:pt idx="30">
                  <c:v>2.278718589655172E-2</c:v>
                </c:pt>
                <c:pt idx="31">
                  <c:v>2.6329277413793102E-2</c:v>
                </c:pt>
                <c:pt idx="32">
                  <c:v>2.9397325965517248E-2</c:v>
                </c:pt>
                <c:pt idx="33">
                  <c:v>3.4091543275862078E-2</c:v>
                </c:pt>
                <c:pt idx="34">
                  <c:v>4.002185199999999E-2</c:v>
                </c:pt>
                <c:pt idx="35">
                  <c:v>4.6181623482758623E-2</c:v>
                </c:pt>
                <c:pt idx="36">
                  <c:v>4.9770232931034469E-2</c:v>
                </c:pt>
                <c:pt idx="37">
                  <c:v>4.9135470310344834E-2</c:v>
                </c:pt>
                <c:pt idx="38">
                  <c:v>4.4707028620689662E-2</c:v>
                </c:pt>
                <c:pt idx="39">
                  <c:v>3.8527124241379322E-2</c:v>
                </c:pt>
                <c:pt idx="40">
                  <c:v>3.1511344310344823E-2</c:v>
                </c:pt>
                <c:pt idx="41">
                  <c:v>2.5771936344827589E-2</c:v>
                </c:pt>
                <c:pt idx="42">
                  <c:v>2.1592078275862066E-2</c:v>
                </c:pt>
                <c:pt idx="43">
                  <c:v>2.0696055620689657E-2</c:v>
                </c:pt>
                <c:pt idx="44">
                  <c:v>2.4235874068965511E-2</c:v>
                </c:pt>
                <c:pt idx="45">
                  <c:v>3.0169756965517235E-2</c:v>
                </c:pt>
                <c:pt idx="46">
                  <c:v>3.4932147620689649E-2</c:v>
                </c:pt>
                <c:pt idx="47">
                  <c:v>3.6348847724137927E-2</c:v>
                </c:pt>
                <c:pt idx="48">
                  <c:v>3.5702454310344821E-2</c:v>
                </c:pt>
                <c:pt idx="49">
                  <c:v>3.55641595862069E-2</c:v>
                </c:pt>
                <c:pt idx="50">
                  <c:v>3.6583630896551728E-2</c:v>
                </c:pt>
                <c:pt idx="51">
                  <c:v>3.8492453172413801E-2</c:v>
                </c:pt>
                <c:pt idx="52">
                  <c:v>3.9826464241379311E-2</c:v>
                </c:pt>
                <c:pt idx="53">
                  <c:v>3.8714092310344839E-2</c:v>
                </c:pt>
                <c:pt idx="54">
                  <c:v>3.490374393103448E-2</c:v>
                </c:pt>
                <c:pt idx="55">
                  <c:v>3.159759717241379E-2</c:v>
                </c:pt>
                <c:pt idx="56">
                  <c:v>3.1303745241379313E-2</c:v>
                </c:pt>
                <c:pt idx="57">
                  <c:v>3.6640923827586214E-2</c:v>
                </c:pt>
                <c:pt idx="58">
                  <c:v>4.5542529965517227E-2</c:v>
                </c:pt>
                <c:pt idx="59">
                  <c:v>5.3320777413793104E-2</c:v>
                </c:pt>
                <c:pt idx="60">
                  <c:v>5.6148825758620687E-2</c:v>
                </c:pt>
                <c:pt idx="61">
                  <c:v>5.5752943724137929E-2</c:v>
                </c:pt>
                <c:pt idx="62">
                  <c:v>5.5030461724137926E-2</c:v>
                </c:pt>
                <c:pt idx="63">
                  <c:v>5.4882850172413795E-2</c:v>
                </c:pt>
                <c:pt idx="64">
                  <c:v>5.2693874551724119E-2</c:v>
                </c:pt>
                <c:pt idx="65">
                  <c:v>4.7823083137931037E-2</c:v>
                </c:pt>
                <c:pt idx="66">
                  <c:v>4.5041968758620689E-2</c:v>
                </c:pt>
                <c:pt idx="67">
                  <c:v>4.9137017655172407E-2</c:v>
                </c:pt>
                <c:pt idx="68">
                  <c:v>5.7674389827586214E-2</c:v>
                </c:pt>
                <c:pt idx="69">
                  <c:v>6.120432493103449E-2</c:v>
                </c:pt>
                <c:pt idx="70">
                  <c:v>5.3424313896551716E-2</c:v>
                </c:pt>
                <c:pt idx="71">
                  <c:v>3.6780266344827603E-2</c:v>
                </c:pt>
                <c:pt idx="72">
                  <c:v>2.0410567068965518E-2</c:v>
                </c:pt>
                <c:pt idx="73">
                  <c:v>1.1233837086206894E-2</c:v>
                </c:pt>
                <c:pt idx="74">
                  <c:v>1.0378100444827587E-2</c:v>
                </c:pt>
                <c:pt idx="75">
                  <c:v>1.4206208344827588E-2</c:v>
                </c:pt>
                <c:pt idx="76">
                  <c:v>1.9309102068965515E-2</c:v>
                </c:pt>
                <c:pt idx="77">
                  <c:v>2.3586614655172419E-2</c:v>
                </c:pt>
                <c:pt idx="78">
                  <c:v>2.7358268068965515E-2</c:v>
                </c:pt>
                <c:pt idx="79">
                  <c:v>3.0401162206896558E-2</c:v>
                </c:pt>
                <c:pt idx="80">
                  <c:v>3.0287457137931031E-2</c:v>
                </c:pt>
                <c:pt idx="81">
                  <c:v>2.4855529413793102E-2</c:v>
                </c:pt>
                <c:pt idx="82">
                  <c:v>1.4112749689655169E-2</c:v>
                </c:pt>
                <c:pt idx="83">
                  <c:v>1.5475354546068965E-3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3.2128537655172411E-3</c:v>
                </c:pt>
                <c:pt idx="88">
                  <c:v>1.4905638896551726E-2</c:v>
                </c:pt>
                <c:pt idx="89">
                  <c:v>2.5262695827586196E-2</c:v>
                </c:pt>
                <c:pt idx="90">
                  <c:v>3.2909589827586204E-2</c:v>
                </c:pt>
                <c:pt idx="91">
                  <c:v>3.7614775999999996E-2</c:v>
                </c:pt>
                <c:pt idx="92">
                  <c:v>3.8117791620689664E-2</c:v>
                </c:pt>
                <c:pt idx="93">
                  <c:v>3.629547286206896E-2</c:v>
                </c:pt>
                <c:pt idx="94">
                  <c:v>3.3337847379310344E-2</c:v>
                </c:pt>
                <c:pt idx="95">
                  <c:v>2.9345165931034482E-2</c:v>
                </c:pt>
                <c:pt idx="96">
                  <c:v>2.8006082379310349E-2</c:v>
                </c:pt>
                <c:pt idx="97">
                  <c:v>2.8293196310344836E-2</c:v>
                </c:pt>
                <c:pt idx="98">
                  <c:v>2.9403402137931033E-2</c:v>
                </c:pt>
                <c:pt idx="99">
                  <c:v>3.0805903620689655E-2</c:v>
                </c:pt>
                <c:pt idx="100">
                  <c:v>3.2427468275862077E-2</c:v>
                </c:pt>
                <c:pt idx="101">
                  <c:v>3.2827976068965516E-2</c:v>
                </c:pt>
                <c:pt idx="102">
                  <c:v>3.2757855413793106E-2</c:v>
                </c:pt>
                <c:pt idx="103">
                  <c:v>3.2455857413793102E-2</c:v>
                </c:pt>
                <c:pt idx="104">
                  <c:v>3.0930557379310344E-2</c:v>
                </c:pt>
                <c:pt idx="105">
                  <c:v>2.827658713793104E-2</c:v>
                </c:pt>
                <c:pt idx="106">
                  <c:v>2.447564875862069E-2</c:v>
                </c:pt>
                <c:pt idx="107">
                  <c:v>2.0135961862068962E-2</c:v>
                </c:pt>
                <c:pt idx="108">
                  <c:v>1.4448181431034485E-2</c:v>
                </c:pt>
                <c:pt idx="109">
                  <c:v>8.0736122172413802E-3</c:v>
                </c:pt>
                <c:pt idx="110">
                  <c:v>1.6429816827586206E-3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2F-4C24-883A-C29AC0095D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02769855"/>
        <c:axId val="1002766527"/>
      </c:barChart>
      <c:catAx>
        <c:axId val="10027698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02766527"/>
        <c:crosses val="autoZero"/>
        <c:auto val="1"/>
        <c:lblAlgn val="ctr"/>
        <c:lblOffset val="100"/>
        <c:noMultiLvlLbl val="0"/>
      </c:catAx>
      <c:valAx>
        <c:axId val="10027665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027698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Sheet1!$A$46</c:f>
              <c:strCache>
                <c:ptCount val="1"/>
                <c:pt idx="0">
                  <c:v>SKMH045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Sheet1!$B$46:$DR$46</c:f>
              <c:numCache>
                <c:formatCode>General</c:formatCode>
                <c:ptCount val="1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7.7071621117241388E-5</c:v>
                </c:pt>
                <c:pt idx="6">
                  <c:v>9.3707146413793093E-4</c:v>
                </c:pt>
                <c:pt idx="7">
                  <c:v>3.0512756413793108E-3</c:v>
                </c:pt>
                <c:pt idx="8">
                  <c:v>5.0612795137931028E-3</c:v>
                </c:pt>
                <c:pt idx="9">
                  <c:v>5.3297489586206902E-3</c:v>
                </c:pt>
                <c:pt idx="10">
                  <c:v>2.785038275862069E-3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3.8122417241379311E-6</c:v>
                </c:pt>
                <c:pt idx="15">
                  <c:v>4.3594637103448282E-3</c:v>
                </c:pt>
                <c:pt idx="16">
                  <c:v>8.0651014137931038E-3</c:v>
                </c:pt>
                <c:pt idx="17">
                  <c:v>7.9332277931034468E-3</c:v>
                </c:pt>
                <c:pt idx="18">
                  <c:v>4.4014406000000006E-3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3.7233051758620694E-3</c:v>
                </c:pt>
                <c:pt idx="27">
                  <c:v>7.2069101931034477E-3</c:v>
                </c:pt>
                <c:pt idx="28">
                  <c:v>9.4030726206896544E-3</c:v>
                </c:pt>
                <c:pt idx="29">
                  <c:v>9.9765641551724151E-3</c:v>
                </c:pt>
                <c:pt idx="30">
                  <c:v>1.034089579310345E-2</c:v>
                </c:pt>
                <c:pt idx="31">
                  <c:v>1.0819234724137929E-2</c:v>
                </c:pt>
                <c:pt idx="32">
                  <c:v>1.0986010034482758E-2</c:v>
                </c:pt>
                <c:pt idx="33">
                  <c:v>1.1928061672413788E-2</c:v>
                </c:pt>
                <c:pt idx="34">
                  <c:v>1.3149115379310345E-2</c:v>
                </c:pt>
                <c:pt idx="35">
                  <c:v>1.4259129620689658E-2</c:v>
                </c:pt>
                <c:pt idx="36">
                  <c:v>1.419438903448276E-2</c:v>
                </c:pt>
                <c:pt idx="37">
                  <c:v>1.2674525741379308E-2</c:v>
                </c:pt>
                <c:pt idx="38">
                  <c:v>9.9899322586206908E-3</c:v>
                </c:pt>
                <c:pt idx="39">
                  <c:v>7.3314858758620699E-3</c:v>
                </c:pt>
                <c:pt idx="40">
                  <c:v>5.2482293689655162E-3</c:v>
                </c:pt>
                <c:pt idx="41">
                  <c:v>3.9726736551724132E-3</c:v>
                </c:pt>
                <c:pt idx="42">
                  <c:v>4.1579930965517245E-3</c:v>
                </c:pt>
                <c:pt idx="43">
                  <c:v>7.3432770793103461E-3</c:v>
                </c:pt>
                <c:pt idx="44">
                  <c:v>1.3806541637931035E-2</c:v>
                </c:pt>
                <c:pt idx="45">
                  <c:v>2.1768281931034479E-2</c:v>
                </c:pt>
                <c:pt idx="46">
                  <c:v>2.8673099172413792E-2</c:v>
                </c:pt>
                <c:pt idx="47">
                  <c:v>3.240394255172413E-2</c:v>
                </c:pt>
                <c:pt idx="48">
                  <c:v>3.272307810344828E-2</c:v>
                </c:pt>
                <c:pt idx="49">
                  <c:v>3.0729511758620699E-2</c:v>
                </c:pt>
                <c:pt idx="50">
                  <c:v>2.7348529172413791E-2</c:v>
                </c:pt>
                <c:pt idx="51">
                  <c:v>2.4755473034482757E-2</c:v>
                </c:pt>
                <c:pt idx="52">
                  <c:v>2.377839531034483E-2</c:v>
                </c:pt>
                <c:pt idx="53">
                  <c:v>2.2993817793103451E-2</c:v>
                </c:pt>
                <c:pt idx="54">
                  <c:v>2.0905509206896551E-2</c:v>
                </c:pt>
                <c:pt idx="55">
                  <c:v>1.8530771793103449E-2</c:v>
                </c:pt>
                <c:pt idx="56">
                  <c:v>1.8784859793103445E-2</c:v>
                </c:pt>
                <c:pt idx="57">
                  <c:v>2.2943869965517241E-2</c:v>
                </c:pt>
                <c:pt idx="58">
                  <c:v>2.9220887344827588E-2</c:v>
                </c:pt>
                <c:pt idx="59">
                  <c:v>3.4495491862068961E-2</c:v>
                </c:pt>
                <c:pt idx="60">
                  <c:v>3.6001361448275856E-2</c:v>
                </c:pt>
                <c:pt idx="61">
                  <c:v>3.4935274931034474E-2</c:v>
                </c:pt>
                <c:pt idx="62">
                  <c:v>3.2317568275862074E-2</c:v>
                </c:pt>
                <c:pt idx="63">
                  <c:v>2.8895800275862072E-2</c:v>
                </c:pt>
                <c:pt idx="64">
                  <c:v>2.488361096551725E-2</c:v>
                </c:pt>
                <c:pt idx="65">
                  <c:v>2.3124231103448276E-2</c:v>
                </c:pt>
                <c:pt idx="66">
                  <c:v>2.6791798999999998E-2</c:v>
                </c:pt>
                <c:pt idx="67">
                  <c:v>3.6460176931034483E-2</c:v>
                </c:pt>
                <c:pt idx="68">
                  <c:v>4.7897270482758623E-2</c:v>
                </c:pt>
                <c:pt idx="69">
                  <c:v>5.4481417379310365E-2</c:v>
                </c:pt>
                <c:pt idx="70">
                  <c:v>5.2862772517241384E-2</c:v>
                </c:pt>
                <c:pt idx="71">
                  <c:v>4.4654588413793099E-2</c:v>
                </c:pt>
                <c:pt idx="72">
                  <c:v>3.4473640517241375E-2</c:v>
                </c:pt>
                <c:pt idx="73">
                  <c:v>2.536876379310345E-2</c:v>
                </c:pt>
                <c:pt idx="74">
                  <c:v>1.813753079310345E-2</c:v>
                </c:pt>
                <c:pt idx="75">
                  <c:v>1.1882072758620691E-2</c:v>
                </c:pt>
                <c:pt idx="76">
                  <c:v>7.4848645413793102E-3</c:v>
                </c:pt>
                <c:pt idx="77">
                  <c:v>7.4831740310344818E-3</c:v>
                </c:pt>
                <c:pt idx="78">
                  <c:v>1.3196579500000003E-2</c:v>
                </c:pt>
                <c:pt idx="79">
                  <c:v>2.1263130344827588E-2</c:v>
                </c:pt>
                <c:pt idx="80">
                  <c:v>2.5415574206896555E-2</c:v>
                </c:pt>
                <c:pt idx="81">
                  <c:v>2.1703694586206891E-2</c:v>
                </c:pt>
                <c:pt idx="82">
                  <c:v>1.1036202034482759E-2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4.5447163310344827E-4</c:v>
                </c:pt>
                <c:pt idx="89">
                  <c:v>6.2772389413793088E-3</c:v>
                </c:pt>
                <c:pt idx="90">
                  <c:v>1.1610695965517242E-2</c:v>
                </c:pt>
                <c:pt idx="91">
                  <c:v>1.6223048258620688E-2</c:v>
                </c:pt>
                <c:pt idx="92">
                  <c:v>1.9185225724137934E-2</c:v>
                </c:pt>
                <c:pt idx="93">
                  <c:v>2.0795211103448279E-2</c:v>
                </c:pt>
                <c:pt idx="94">
                  <c:v>2.1331795448275865E-2</c:v>
                </c:pt>
                <c:pt idx="95">
                  <c:v>2.1390347896551729E-2</c:v>
                </c:pt>
                <c:pt idx="96">
                  <c:v>2.2553499034482755E-2</c:v>
                </c:pt>
                <c:pt idx="97">
                  <c:v>2.4497214137931034E-2</c:v>
                </c:pt>
                <c:pt idx="98">
                  <c:v>2.6562057965517239E-2</c:v>
                </c:pt>
                <c:pt idx="99">
                  <c:v>2.7986216275862067E-2</c:v>
                </c:pt>
                <c:pt idx="100">
                  <c:v>2.844321589655173E-2</c:v>
                </c:pt>
                <c:pt idx="101">
                  <c:v>2.8966537482758622E-2</c:v>
                </c:pt>
                <c:pt idx="102">
                  <c:v>2.9287312896551725E-2</c:v>
                </c:pt>
                <c:pt idx="103">
                  <c:v>2.9966788758620688E-2</c:v>
                </c:pt>
                <c:pt idx="104">
                  <c:v>3.0142169827586208E-2</c:v>
                </c:pt>
                <c:pt idx="105">
                  <c:v>2.9965366793103455E-2</c:v>
                </c:pt>
                <c:pt idx="106">
                  <c:v>2.9265402862068957E-2</c:v>
                </c:pt>
                <c:pt idx="107">
                  <c:v>2.8304777172413795E-2</c:v>
                </c:pt>
                <c:pt idx="108">
                  <c:v>2.6464986620689659E-2</c:v>
                </c:pt>
                <c:pt idx="109">
                  <c:v>2.3997297931034483E-2</c:v>
                </c:pt>
                <c:pt idx="110">
                  <c:v>2.1455257344827589E-2</c:v>
                </c:pt>
                <c:pt idx="111">
                  <c:v>2.123762324137931E-2</c:v>
                </c:pt>
                <c:pt idx="112">
                  <c:v>1.8636354965517236E-2</c:v>
                </c:pt>
                <c:pt idx="113">
                  <c:v>1.5880658948275859E-2</c:v>
                </c:pt>
                <c:pt idx="114">
                  <c:v>1.2587000844827587E-2</c:v>
                </c:pt>
                <c:pt idx="115">
                  <c:v>8.6070136931034481E-3</c:v>
                </c:pt>
                <c:pt idx="116">
                  <c:v>4.2766854468965516E-3</c:v>
                </c:pt>
                <c:pt idx="117">
                  <c:v>7.7289535965517251E-4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9A-4990-BF58-00FA77A687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72728639"/>
        <c:axId val="572731967"/>
      </c:barChart>
      <c:catAx>
        <c:axId val="5727286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72731967"/>
        <c:crosses val="autoZero"/>
        <c:auto val="1"/>
        <c:lblAlgn val="ctr"/>
        <c:lblOffset val="100"/>
        <c:noMultiLvlLbl val="0"/>
      </c:catAx>
      <c:valAx>
        <c:axId val="5727319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727286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Sheet1!$A$47</c:f>
              <c:strCache>
                <c:ptCount val="1"/>
                <c:pt idx="0">
                  <c:v>SKMH046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Sheet1!$B$47:$DR$47</c:f>
              <c:numCache>
                <c:formatCode>General</c:formatCode>
                <c:ptCount val="1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3.1627868000000002E-5</c:v>
                </c:pt>
                <c:pt idx="4">
                  <c:v>3.2982219266666676E-4</c:v>
                </c:pt>
                <c:pt idx="5">
                  <c:v>1.3536423099999998E-3</c:v>
                </c:pt>
                <c:pt idx="6">
                  <c:v>2.4931209966666669E-3</c:v>
                </c:pt>
                <c:pt idx="7">
                  <c:v>4.4606433166666662E-3</c:v>
                </c:pt>
                <c:pt idx="8">
                  <c:v>5.6322768466666668E-3</c:v>
                </c:pt>
                <c:pt idx="9">
                  <c:v>4.5621881466666658E-3</c:v>
                </c:pt>
                <c:pt idx="10">
                  <c:v>9.3332108180000002E-4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6.3772243033333349E-4</c:v>
                </c:pt>
                <c:pt idx="15">
                  <c:v>6.5138433533333349E-3</c:v>
                </c:pt>
                <c:pt idx="16">
                  <c:v>1.12075322E-2</c:v>
                </c:pt>
                <c:pt idx="17">
                  <c:v>1.1272851466666669E-2</c:v>
                </c:pt>
                <c:pt idx="18">
                  <c:v>7.0541772866666661E-3</c:v>
                </c:pt>
                <c:pt idx="19">
                  <c:v>4.3905812206666663E-5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4.1573221633333345E-3</c:v>
                </c:pt>
                <c:pt idx="27">
                  <c:v>9.4842626666666666E-3</c:v>
                </c:pt>
                <c:pt idx="28">
                  <c:v>1.3331580733333332E-2</c:v>
                </c:pt>
                <c:pt idx="29">
                  <c:v>1.5393473466666668E-2</c:v>
                </c:pt>
                <c:pt idx="30">
                  <c:v>1.7433343300000001E-2</c:v>
                </c:pt>
                <c:pt idx="31">
                  <c:v>1.9796858399999999E-2</c:v>
                </c:pt>
                <c:pt idx="32">
                  <c:v>2.1824121400000004E-2</c:v>
                </c:pt>
                <c:pt idx="33">
                  <c:v>2.4780397800000006E-2</c:v>
                </c:pt>
                <c:pt idx="34">
                  <c:v>2.7951981666666664E-2</c:v>
                </c:pt>
                <c:pt idx="35">
                  <c:v>3.0641329399999997E-2</c:v>
                </c:pt>
                <c:pt idx="36">
                  <c:v>3.1112285366666673E-2</c:v>
                </c:pt>
                <c:pt idx="37">
                  <c:v>2.8576143533333327E-2</c:v>
                </c:pt>
                <c:pt idx="38">
                  <c:v>2.3581874833333332E-2</c:v>
                </c:pt>
                <c:pt idx="39">
                  <c:v>1.8093519483333334E-2</c:v>
                </c:pt>
                <c:pt idx="40">
                  <c:v>1.309789688333333E-2</c:v>
                </c:pt>
                <c:pt idx="41">
                  <c:v>9.7424256466666637E-3</c:v>
                </c:pt>
                <c:pt idx="42">
                  <c:v>7.9347527366666667E-3</c:v>
                </c:pt>
                <c:pt idx="43">
                  <c:v>9.1953036499999984E-3</c:v>
                </c:pt>
                <c:pt idx="44">
                  <c:v>1.4176639683333334E-2</c:v>
                </c:pt>
                <c:pt idx="45">
                  <c:v>2.1399919566666665E-2</c:v>
                </c:pt>
                <c:pt idx="46">
                  <c:v>2.7834898933333338E-2</c:v>
                </c:pt>
                <c:pt idx="47">
                  <c:v>3.0877723866666668E-2</c:v>
                </c:pt>
                <c:pt idx="48">
                  <c:v>3.0338408233333336E-2</c:v>
                </c:pt>
                <c:pt idx="49">
                  <c:v>2.7862074166666674E-2</c:v>
                </c:pt>
                <c:pt idx="50">
                  <c:v>2.4700875433333335E-2</c:v>
                </c:pt>
                <c:pt idx="51">
                  <c:v>2.2938328366666663E-2</c:v>
                </c:pt>
                <c:pt idx="52">
                  <c:v>2.3221485533333325E-2</c:v>
                </c:pt>
                <c:pt idx="53">
                  <c:v>2.3930558699999993E-2</c:v>
                </c:pt>
                <c:pt idx="54">
                  <c:v>2.3099501466666665E-2</c:v>
                </c:pt>
                <c:pt idx="55">
                  <c:v>2.1312597200000005E-2</c:v>
                </c:pt>
                <c:pt idx="56">
                  <c:v>2.1001533766666667E-2</c:v>
                </c:pt>
                <c:pt idx="57">
                  <c:v>2.397508856666667E-2</c:v>
                </c:pt>
                <c:pt idx="58">
                  <c:v>2.9503910766666665E-2</c:v>
                </c:pt>
                <c:pt idx="59">
                  <c:v>3.4997473466666672E-2</c:v>
                </c:pt>
                <c:pt idx="60">
                  <c:v>3.7637062166666652E-2</c:v>
                </c:pt>
                <c:pt idx="61">
                  <c:v>3.8538532733333332E-2</c:v>
                </c:pt>
                <c:pt idx="62">
                  <c:v>3.8459068766666667E-2</c:v>
                </c:pt>
                <c:pt idx="63">
                  <c:v>3.7510847466666671E-2</c:v>
                </c:pt>
                <c:pt idx="64">
                  <c:v>3.4888698133333333E-2</c:v>
                </c:pt>
                <c:pt idx="65">
                  <c:v>3.2593049533333328E-2</c:v>
                </c:pt>
                <c:pt idx="66">
                  <c:v>3.4631872233333326E-2</c:v>
                </c:pt>
                <c:pt idx="67">
                  <c:v>4.32016504E-2</c:v>
                </c:pt>
                <c:pt idx="68">
                  <c:v>5.4529997433333324E-2</c:v>
                </c:pt>
                <c:pt idx="69">
                  <c:v>6.0724007966666674E-2</c:v>
                </c:pt>
                <c:pt idx="70">
                  <c:v>5.6951908933333323E-2</c:v>
                </c:pt>
                <c:pt idx="71">
                  <c:v>4.4996139599999999E-2</c:v>
                </c:pt>
                <c:pt idx="72">
                  <c:v>3.1535169733333333E-2</c:v>
                </c:pt>
                <c:pt idx="73">
                  <c:v>2.17072593E-2</c:v>
                </c:pt>
                <c:pt idx="74">
                  <c:v>1.691782973333333E-2</c:v>
                </c:pt>
                <c:pt idx="75">
                  <c:v>1.4635419049999997E-2</c:v>
                </c:pt>
                <c:pt idx="76">
                  <c:v>1.3261743966666665E-2</c:v>
                </c:pt>
                <c:pt idx="77">
                  <c:v>1.3607088033333329E-2</c:v>
                </c:pt>
                <c:pt idx="78">
                  <c:v>1.7527527666666664E-2</c:v>
                </c:pt>
                <c:pt idx="79">
                  <c:v>2.3462630133333329E-2</c:v>
                </c:pt>
                <c:pt idx="80">
                  <c:v>2.6309265033333327E-2</c:v>
                </c:pt>
                <c:pt idx="81">
                  <c:v>2.2104378266666672E-2</c:v>
                </c:pt>
                <c:pt idx="82">
                  <c:v>1.10454644E-2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2.2648488043333329E-3</c:v>
                </c:pt>
                <c:pt idx="89">
                  <c:v>9.5490253733333339E-3</c:v>
                </c:pt>
                <c:pt idx="90">
                  <c:v>1.5488125466666666E-2</c:v>
                </c:pt>
                <c:pt idx="91">
                  <c:v>2.0357784166666667E-2</c:v>
                </c:pt>
                <c:pt idx="92">
                  <c:v>2.3367814899999999E-2</c:v>
                </c:pt>
                <c:pt idx="93">
                  <c:v>2.4877993166666675E-2</c:v>
                </c:pt>
                <c:pt idx="94">
                  <c:v>2.5172445700000001E-2</c:v>
                </c:pt>
                <c:pt idx="95">
                  <c:v>2.4668774899999999E-2</c:v>
                </c:pt>
                <c:pt idx="96">
                  <c:v>2.5141257699999989E-2</c:v>
                </c:pt>
                <c:pt idx="97">
                  <c:v>2.6254396699999998E-2</c:v>
                </c:pt>
                <c:pt idx="98">
                  <c:v>2.7446879699999996E-2</c:v>
                </c:pt>
                <c:pt idx="99">
                  <c:v>2.8236151566666666E-2</c:v>
                </c:pt>
                <c:pt idx="100">
                  <c:v>2.8428196900000001E-2</c:v>
                </c:pt>
                <c:pt idx="101">
                  <c:v>2.8473869866666668E-2</c:v>
                </c:pt>
                <c:pt idx="102">
                  <c:v>2.8418305399999993E-2</c:v>
                </c:pt>
                <c:pt idx="103">
                  <c:v>2.8834976366666668E-2</c:v>
                </c:pt>
                <c:pt idx="104">
                  <c:v>2.86371861E-2</c:v>
                </c:pt>
                <c:pt idx="105">
                  <c:v>2.7888807266666663E-2</c:v>
                </c:pt>
                <c:pt idx="106">
                  <c:v>2.6467425199999998E-2</c:v>
                </c:pt>
                <c:pt idx="107">
                  <c:v>2.4768041733333333E-2</c:v>
                </c:pt>
                <c:pt idx="108">
                  <c:v>2.1930474833333335E-2</c:v>
                </c:pt>
                <c:pt idx="109">
                  <c:v>1.8413624916666666E-2</c:v>
                </c:pt>
                <c:pt idx="110">
                  <c:v>1.4815346250000003E-2</c:v>
                </c:pt>
                <c:pt idx="111">
                  <c:v>1.2007534203333335E-2</c:v>
                </c:pt>
                <c:pt idx="112">
                  <c:v>7.9781974900000018E-3</c:v>
                </c:pt>
                <c:pt idx="113">
                  <c:v>4.2238427843333346E-3</c:v>
                </c:pt>
                <c:pt idx="114">
                  <c:v>1.131402901E-3</c:v>
                </c:pt>
                <c:pt idx="115">
                  <c:v>8.0653423333333335E-6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0C-472E-B3ED-DEE4A093D5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40411631"/>
        <c:axId val="1140414127"/>
      </c:barChart>
      <c:catAx>
        <c:axId val="1140411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140414127"/>
        <c:crosses val="autoZero"/>
        <c:auto val="1"/>
        <c:lblAlgn val="ctr"/>
        <c:lblOffset val="100"/>
        <c:noMultiLvlLbl val="0"/>
      </c:catAx>
      <c:valAx>
        <c:axId val="11404141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140411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Sheet1!$A$48</c:f>
              <c:strCache>
                <c:ptCount val="1"/>
                <c:pt idx="0">
                  <c:v>SKMH047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Sheet1!$B$48:$DR$48</c:f>
              <c:numCache>
                <c:formatCode>General</c:formatCode>
                <c:ptCount val="1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1.2539979310344826E-5</c:v>
                </c:pt>
                <c:pt idx="7">
                  <c:v>8.7397246162068979E-4</c:v>
                </c:pt>
                <c:pt idx="8">
                  <c:v>3.361024027586207E-3</c:v>
                </c:pt>
                <c:pt idx="9">
                  <c:v>4.824239389655172E-3</c:v>
                </c:pt>
                <c:pt idx="10">
                  <c:v>3.730827144827586E-3</c:v>
                </c:pt>
                <c:pt idx="11">
                  <c:v>1.025448176551724E-3</c:v>
                </c:pt>
                <c:pt idx="12">
                  <c:v>6.8312013793103452E-6</c:v>
                </c:pt>
                <c:pt idx="13">
                  <c:v>0</c:v>
                </c:pt>
                <c:pt idx="14">
                  <c:v>1.8094358479310343E-4</c:v>
                </c:pt>
                <c:pt idx="15">
                  <c:v>2.9358282379310344E-3</c:v>
                </c:pt>
                <c:pt idx="16">
                  <c:v>4.8713027344827577E-3</c:v>
                </c:pt>
                <c:pt idx="17">
                  <c:v>3.9326920689655171E-3</c:v>
                </c:pt>
                <c:pt idx="18">
                  <c:v>1.0077429217241378E-3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1.3725653905517243E-3</c:v>
                </c:pt>
                <c:pt idx="26">
                  <c:v>4.6755132448275871E-3</c:v>
                </c:pt>
                <c:pt idx="27">
                  <c:v>6.4698416517241378E-3</c:v>
                </c:pt>
                <c:pt idx="28">
                  <c:v>7.2514172620689633E-3</c:v>
                </c:pt>
                <c:pt idx="29">
                  <c:v>7.1233002551724153E-3</c:v>
                </c:pt>
                <c:pt idx="30">
                  <c:v>7.3555814034482764E-3</c:v>
                </c:pt>
                <c:pt idx="31">
                  <c:v>8.3736927068965537E-3</c:v>
                </c:pt>
                <c:pt idx="32">
                  <c:v>9.9212151551724137E-3</c:v>
                </c:pt>
                <c:pt idx="33">
                  <c:v>1.2638669189655175E-2</c:v>
                </c:pt>
                <c:pt idx="34">
                  <c:v>1.5654753103448278E-2</c:v>
                </c:pt>
                <c:pt idx="35">
                  <c:v>1.8051584275862072E-2</c:v>
                </c:pt>
                <c:pt idx="36">
                  <c:v>1.8600682379310344E-2</c:v>
                </c:pt>
                <c:pt idx="37">
                  <c:v>1.7100746034482757E-2</c:v>
                </c:pt>
                <c:pt idx="38">
                  <c:v>1.4016940431034483E-2</c:v>
                </c:pt>
                <c:pt idx="39">
                  <c:v>1.0584390551724136E-2</c:v>
                </c:pt>
                <c:pt idx="40">
                  <c:v>7.5463736724137925E-3</c:v>
                </c:pt>
                <c:pt idx="41">
                  <c:v>5.0943677448275866E-3</c:v>
                </c:pt>
                <c:pt idx="42">
                  <c:v>4.5539621448275874E-3</c:v>
                </c:pt>
                <c:pt idx="43">
                  <c:v>7.3040277551724118E-3</c:v>
                </c:pt>
                <c:pt idx="44">
                  <c:v>1.3216093362068967E-2</c:v>
                </c:pt>
                <c:pt idx="45">
                  <c:v>1.9981991172413796E-2</c:v>
                </c:pt>
                <c:pt idx="46">
                  <c:v>2.4989253206896558E-2</c:v>
                </c:pt>
                <c:pt idx="47">
                  <c:v>2.6621147793103456E-2</c:v>
                </c:pt>
                <c:pt idx="48">
                  <c:v>2.5396997896551723E-2</c:v>
                </c:pt>
                <c:pt idx="49">
                  <c:v>2.2563624724137931E-2</c:v>
                </c:pt>
                <c:pt idx="50">
                  <c:v>1.8964184206896547E-2</c:v>
                </c:pt>
                <c:pt idx="51">
                  <c:v>1.6468252758620693E-2</c:v>
                </c:pt>
                <c:pt idx="52">
                  <c:v>1.5680024551724136E-2</c:v>
                </c:pt>
                <c:pt idx="53">
                  <c:v>1.5530559810344829E-2</c:v>
                </c:pt>
                <c:pt idx="54">
                  <c:v>1.4840846603448275E-2</c:v>
                </c:pt>
                <c:pt idx="55">
                  <c:v>1.4540386034482754E-2</c:v>
                </c:pt>
                <c:pt idx="56">
                  <c:v>1.7049084517241384E-2</c:v>
                </c:pt>
                <c:pt idx="57">
                  <c:v>2.2831319103448287E-2</c:v>
                </c:pt>
                <c:pt idx="58">
                  <c:v>2.9654607965517235E-2</c:v>
                </c:pt>
                <c:pt idx="59">
                  <c:v>3.4527407344827579E-2</c:v>
                </c:pt>
                <c:pt idx="60">
                  <c:v>3.5368375068965507E-2</c:v>
                </c:pt>
                <c:pt idx="61">
                  <c:v>3.3532490344827588E-2</c:v>
                </c:pt>
                <c:pt idx="62">
                  <c:v>3.0273788551724135E-2</c:v>
                </c:pt>
                <c:pt idx="63">
                  <c:v>2.6381997448275865E-2</c:v>
                </c:pt>
                <c:pt idx="64">
                  <c:v>2.2326942379310349E-2</c:v>
                </c:pt>
                <c:pt idx="65">
                  <c:v>2.0896757758620689E-2</c:v>
                </c:pt>
                <c:pt idx="66">
                  <c:v>2.4852925275862067E-2</c:v>
                </c:pt>
                <c:pt idx="67">
                  <c:v>3.4128607655172415E-2</c:v>
                </c:pt>
                <c:pt idx="68">
                  <c:v>4.4680023310344819E-2</c:v>
                </c:pt>
                <c:pt idx="69">
                  <c:v>5.0618948137931039E-2</c:v>
                </c:pt>
                <c:pt idx="70">
                  <c:v>4.9045019586206891E-2</c:v>
                </c:pt>
                <c:pt idx="71">
                  <c:v>4.1304897655172416E-2</c:v>
                </c:pt>
                <c:pt idx="72">
                  <c:v>3.1374569000000012E-2</c:v>
                </c:pt>
                <c:pt idx="73">
                  <c:v>2.2298426172413795E-2</c:v>
                </c:pt>
                <c:pt idx="74">
                  <c:v>1.5094508827586209E-2</c:v>
                </c:pt>
                <c:pt idx="75">
                  <c:v>9.30467551724138E-3</c:v>
                </c:pt>
                <c:pt idx="76">
                  <c:v>5.5376423551724129E-3</c:v>
                </c:pt>
                <c:pt idx="77">
                  <c:v>5.6307989586206909E-3</c:v>
                </c:pt>
                <c:pt idx="78">
                  <c:v>1.0380050827586206E-2</c:v>
                </c:pt>
                <c:pt idx="79">
                  <c:v>1.6885423413793104E-2</c:v>
                </c:pt>
                <c:pt idx="80">
                  <c:v>2.0260570275862068E-2</c:v>
                </c:pt>
                <c:pt idx="81">
                  <c:v>1.7470313758620695E-2</c:v>
                </c:pt>
                <c:pt idx="82">
                  <c:v>9.1952387413793083E-3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3.6951767310344839E-3</c:v>
                </c:pt>
                <c:pt idx="90">
                  <c:v>9.1167005862068957E-3</c:v>
                </c:pt>
                <c:pt idx="91">
                  <c:v>1.4408202E-2</c:v>
                </c:pt>
                <c:pt idx="92">
                  <c:v>1.8256947931034485E-2</c:v>
                </c:pt>
                <c:pt idx="93">
                  <c:v>2.0571910551724141E-2</c:v>
                </c:pt>
                <c:pt idx="94">
                  <c:v>2.1542910241379311E-2</c:v>
                </c:pt>
                <c:pt idx="95">
                  <c:v>2.1525986689655174E-2</c:v>
                </c:pt>
                <c:pt idx="96">
                  <c:v>2.2080871137931033E-2</c:v>
                </c:pt>
                <c:pt idx="97">
                  <c:v>2.3021656379310342E-2</c:v>
                </c:pt>
                <c:pt idx="98">
                  <c:v>2.3904827344827583E-2</c:v>
                </c:pt>
                <c:pt idx="99">
                  <c:v>2.411502231034483E-2</c:v>
                </c:pt>
                <c:pt idx="100">
                  <c:v>2.3539396827586205E-2</c:v>
                </c:pt>
                <c:pt idx="101">
                  <c:v>2.3430806793103449E-2</c:v>
                </c:pt>
                <c:pt idx="102">
                  <c:v>2.339246448275862E-2</c:v>
                </c:pt>
                <c:pt idx="103">
                  <c:v>2.3925308034482753E-2</c:v>
                </c:pt>
                <c:pt idx="104">
                  <c:v>2.4293134793103445E-2</c:v>
                </c:pt>
                <c:pt idx="105">
                  <c:v>2.4641639999999999E-2</c:v>
                </c:pt>
                <c:pt idx="106">
                  <c:v>2.4725160620689659E-2</c:v>
                </c:pt>
                <c:pt idx="107">
                  <c:v>2.4685951068965515E-2</c:v>
                </c:pt>
                <c:pt idx="108">
                  <c:v>2.3988988137931034E-2</c:v>
                </c:pt>
                <c:pt idx="109">
                  <c:v>2.2705701586206897E-2</c:v>
                </c:pt>
                <c:pt idx="110">
                  <c:v>2.1305308965517241E-2</c:v>
                </c:pt>
                <c:pt idx="111">
                  <c:v>2.2833370413793103E-2</c:v>
                </c:pt>
                <c:pt idx="112">
                  <c:v>2.1297642620689658E-2</c:v>
                </c:pt>
                <c:pt idx="113">
                  <c:v>1.9447296689655169E-2</c:v>
                </c:pt>
                <c:pt idx="114">
                  <c:v>1.6916081689655173E-2</c:v>
                </c:pt>
                <c:pt idx="115">
                  <c:v>1.3607036500000001E-2</c:v>
                </c:pt>
                <c:pt idx="116">
                  <c:v>9.8761653827586192E-3</c:v>
                </c:pt>
                <c:pt idx="117">
                  <c:v>5.6618402068965516E-3</c:v>
                </c:pt>
                <c:pt idx="118">
                  <c:v>1.2408693331034484E-3</c:v>
                </c:pt>
                <c:pt idx="119">
                  <c:v>1.8222477172413792E-4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51-4C72-ACB4-DC343F2480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28551855"/>
        <c:axId val="928550607"/>
      </c:barChart>
      <c:catAx>
        <c:axId val="9285518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28550607"/>
        <c:crosses val="autoZero"/>
        <c:auto val="1"/>
        <c:lblAlgn val="ctr"/>
        <c:lblOffset val="100"/>
        <c:noMultiLvlLbl val="0"/>
      </c:catAx>
      <c:valAx>
        <c:axId val="9285506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285518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Sheet1!$A$49</c:f>
              <c:strCache>
                <c:ptCount val="1"/>
                <c:pt idx="0">
                  <c:v>SKMH048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Sheet1!$B$49:$DR$49</c:f>
              <c:numCache>
                <c:formatCode>General</c:formatCode>
                <c:ptCount val="121"/>
                <c:pt idx="0">
                  <c:v>1.0859017679310345E-3</c:v>
                </c:pt>
                <c:pt idx="1">
                  <c:v>9.5878620779310346E-4</c:v>
                </c:pt>
                <c:pt idx="2">
                  <c:v>3.1620832620689655E-3</c:v>
                </c:pt>
                <c:pt idx="3">
                  <c:v>5.6186597620689633E-3</c:v>
                </c:pt>
                <c:pt idx="4">
                  <c:v>7.3479367068965519E-3</c:v>
                </c:pt>
                <c:pt idx="5">
                  <c:v>9.4633474137931009E-3</c:v>
                </c:pt>
                <c:pt idx="6">
                  <c:v>1.2217971413793103E-2</c:v>
                </c:pt>
                <c:pt idx="7">
                  <c:v>1.3710454448275866E-2</c:v>
                </c:pt>
                <c:pt idx="8">
                  <c:v>1.1482330965517241E-2</c:v>
                </c:pt>
                <c:pt idx="9">
                  <c:v>5.3351990965517229E-3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7.028488244827586E-4</c:v>
                </c:pt>
                <c:pt idx="15">
                  <c:v>5.3778599758620687E-3</c:v>
                </c:pt>
                <c:pt idx="16">
                  <c:v>8.1899765827586207E-3</c:v>
                </c:pt>
                <c:pt idx="17">
                  <c:v>7.2414370034482754E-3</c:v>
                </c:pt>
                <c:pt idx="18">
                  <c:v>3.7302582655172412E-3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4.5298113517241388E-4</c:v>
                </c:pt>
                <c:pt idx="25">
                  <c:v>3.4100047482758617E-3</c:v>
                </c:pt>
                <c:pt idx="26">
                  <c:v>8.2841814724137919E-3</c:v>
                </c:pt>
                <c:pt idx="27">
                  <c:v>1.2478826810344826E-2</c:v>
                </c:pt>
                <c:pt idx="28">
                  <c:v>1.6192617413793103E-2</c:v>
                </c:pt>
                <c:pt idx="29">
                  <c:v>1.9246924137931033E-2</c:v>
                </c:pt>
                <c:pt idx="30">
                  <c:v>2.1771714724137935E-2</c:v>
                </c:pt>
                <c:pt idx="31">
                  <c:v>2.3980334896551721E-2</c:v>
                </c:pt>
                <c:pt idx="32">
                  <c:v>2.6204466517241374E-2</c:v>
                </c:pt>
                <c:pt idx="33">
                  <c:v>3.0626486172413786E-2</c:v>
                </c:pt>
                <c:pt idx="34">
                  <c:v>3.681157406896552E-2</c:v>
                </c:pt>
                <c:pt idx="35">
                  <c:v>4.3842422999999991E-2</c:v>
                </c:pt>
                <c:pt idx="36">
                  <c:v>4.8804203620689657E-2</c:v>
                </c:pt>
                <c:pt idx="37">
                  <c:v>5.0070546689655174E-2</c:v>
                </c:pt>
                <c:pt idx="38">
                  <c:v>4.743240427586206E-2</c:v>
                </c:pt>
                <c:pt idx="39">
                  <c:v>4.3054427862068971E-2</c:v>
                </c:pt>
                <c:pt idx="40">
                  <c:v>3.7741910965517239E-2</c:v>
                </c:pt>
                <c:pt idx="41">
                  <c:v>3.2609590344827584E-2</c:v>
                </c:pt>
                <c:pt idx="42">
                  <c:v>2.7946966344827587E-2</c:v>
                </c:pt>
                <c:pt idx="43">
                  <c:v>2.5343182620689658E-2</c:v>
                </c:pt>
                <c:pt idx="44">
                  <c:v>2.69279465862069E-2</c:v>
                </c:pt>
                <c:pt idx="45">
                  <c:v>3.1403136896551713E-2</c:v>
                </c:pt>
                <c:pt idx="46">
                  <c:v>3.5233990862068965E-2</c:v>
                </c:pt>
                <c:pt idx="47">
                  <c:v>3.586034865517241E-2</c:v>
                </c:pt>
                <c:pt idx="48">
                  <c:v>3.4286792758620684E-2</c:v>
                </c:pt>
                <c:pt idx="49">
                  <c:v>3.2736806724137923E-2</c:v>
                </c:pt>
                <c:pt idx="50">
                  <c:v>3.1585460999999995E-2</c:v>
                </c:pt>
                <c:pt idx="51">
                  <c:v>3.0751194931034478E-2</c:v>
                </c:pt>
                <c:pt idx="52">
                  <c:v>3.0430889310344825E-2</c:v>
                </c:pt>
                <c:pt idx="53">
                  <c:v>3.0882619482758621E-2</c:v>
                </c:pt>
                <c:pt idx="54">
                  <c:v>3.2344568344827587E-2</c:v>
                </c:pt>
                <c:pt idx="55">
                  <c:v>3.6045165896551712E-2</c:v>
                </c:pt>
                <c:pt idx="56">
                  <c:v>4.1666328034482759E-2</c:v>
                </c:pt>
                <c:pt idx="57">
                  <c:v>5.0039349379310344E-2</c:v>
                </c:pt>
                <c:pt idx="58">
                  <c:v>5.9384353379310348E-2</c:v>
                </c:pt>
                <c:pt idx="59">
                  <c:v>6.5671860999999998E-2</c:v>
                </c:pt>
                <c:pt idx="60">
                  <c:v>6.6039209413793099E-2</c:v>
                </c:pt>
                <c:pt idx="61">
                  <c:v>6.2984937758620685E-2</c:v>
                </c:pt>
                <c:pt idx="62">
                  <c:v>5.9691246793103454E-2</c:v>
                </c:pt>
                <c:pt idx="63">
                  <c:v>5.6530774862068964E-2</c:v>
                </c:pt>
                <c:pt idx="64">
                  <c:v>5.123726289655172E-2</c:v>
                </c:pt>
                <c:pt idx="65">
                  <c:v>4.396548586206895E-2</c:v>
                </c:pt>
                <c:pt idx="66">
                  <c:v>4.0509107551724141E-2</c:v>
                </c:pt>
                <c:pt idx="67">
                  <c:v>4.5519592758620678E-2</c:v>
                </c:pt>
                <c:pt idx="68">
                  <c:v>5.5971480034482754E-2</c:v>
                </c:pt>
                <c:pt idx="69">
                  <c:v>6.1568242758620689E-2</c:v>
                </c:pt>
                <c:pt idx="70">
                  <c:v>5.5559890206896556E-2</c:v>
                </c:pt>
                <c:pt idx="71">
                  <c:v>3.9665979241379316E-2</c:v>
                </c:pt>
                <c:pt idx="72">
                  <c:v>2.2356119448275862E-2</c:v>
                </c:pt>
                <c:pt idx="73">
                  <c:v>1.0479982586206894E-2</c:v>
                </c:pt>
                <c:pt idx="74">
                  <c:v>5.8043506931034486E-3</c:v>
                </c:pt>
                <c:pt idx="75">
                  <c:v>5.9116849241379306E-3</c:v>
                </c:pt>
                <c:pt idx="76">
                  <c:v>8.6605502275862063E-3</c:v>
                </c:pt>
                <c:pt idx="77">
                  <c:v>1.3013048827586204E-2</c:v>
                </c:pt>
                <c:pt idx="78">
                  <c:v>1.9013400344827579E-2</c:v>
                </c:pt>
                <c:pt idx="79">
                  <c:v>2.5273483172413798E-2</c:v>
                </c:pt>
                <c:pt idx="80">
                  <c:v>2.8455412103448277E-2</c:v>
                </c:pt>
                <c:pt idx="81">
                  <c:v>2.6032455172413791E-2</c:v>
                </c:pt>
                <c:pt idx="82">
                  <c:v>1.8218278379310344E-2</c:v>
                </c:pt>
                <c:pt idx="83">
                  <c:v>8.5030189413793106E-3</c:v>
                </c:pt>
                <c:pt idx="84">
                  <c:v>2.0045022066896554E-3</c:v>
                </c:pt>
                <c:pt idx="85">
                  <c:v>1.5679768882758619E-3</c:v>
                </c:pt>
                <c:pt idx="86">
                  <c:v>5.1531031086206897E-3</c:v>
                </c:pt>
                <c:pt idx="87">
                  <c:v>1.4383060120689654E-2</c:v>
                </c:pt>
                <c:pt idx="88">
                  <c:v>2.4559330758620684E-2</c:v>
                </c:pt>
                <c:pt idx="89">
                  <c:v>3.2922284241379315E-2</c:v>
                </c:pt>
                <c:pt idx="90">
                  <c:v>3.7891682103448274E-2</c:v>
                </c:pt>
                <c:pt idx="91">
                  <c:v>4.0104585827586199E-2</c:v>
                </c:pt>
                <c:pt idx="92">
                  <c:v>3.907972051724138E-2</c:v>
                </c:pt>
                <c:pt idx="93">
                  <c:v>3.6811523034482756E-2</c:v>
                </c:pt>
                <c:pt idx="94">
                  <c:v>3.3995169517241373E-2</c:v>
                </c:pt>
                <c:pt idx="95">
                  <c:v>3.0051287344827583E-2</c:v>
                </c:pt>
                <c:pt idx="96">
                  <c:v>2.8343270517241378E-2</c:v>
                </c:pt>
                <c:pt idx="97">
                  <c:v>2.7616243068965523E-2</c:v>
                </c:pt>
                <c:pt idx="98">
                  <c:v>2.7179192793103449E-2</c:v>
                </c:pt>
                <c:pt idx="99">
                  <c:v>2.7198802517241383E-2</c:v>
                </c:pt>
                <c:pt idx="100">
                  <c:v>2.8367838068965513E-2</c:v>
                </c:pt>
                <c:pt idx="101">
                  <c:v>2.9575639137931035E-2</c:v>
                </c:pt>
                <c:pt idx="102">
                  <c:v>2.9988497310344822E-2</c:v>
                </c:pt>
                <c:pt idx="103">
                  <c:v>3.0797544000000007E-2</c:v>
                </c:pt>
                <c:pt idx="104">
                  <c:v>3.0675537241379312E-2</c:v>
                </c:pt>
                <c:pt idx="105">
                  <c:v>2.9478428310344827E-2</c:v>
                </c:pt>
                <c:pt idx="106">
                  <c:v>2.7095556379310347E-2</c:v>
                </c:pt>
                <c:pt idx="107">
                  <c:v>2.3959569241379312E-2</c:v>
                </c:pt>
                <c:pt idx="108">
                  <c:v>1.9434486068965518E-2</c:v>
                </c:pt>
                <c:pt idx="109">
                  <c:v>1.3867348603448274E-2</c:v>
                </c:pt>
                <c:pt idx="110">
                  <c:v>7.9455210068965516E-3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46-4BD9-8243-379C871E75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6384111"/>
        <c:axId val="516382031"/>
      </c:barChart>
      <c:catAx>
        <c:axId val="5163841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16382031"/>
        <c:crosses val="autoZero"/>
        <c:auto val="1"/>
        <c:lblAlgn val="ctr"/>
        <c:lblOffset val="100"/>
        <c:noMultiLvlLbl val="0"/>
      </c:catAx>
      <c:valAx>
        <c:axId val="5163820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163841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Sheet1!$A$50</c:f>
              <c:strCache>
                <c:ptCount val="1"/>
                <c:pt idx="0">
                  <c:v>SKMH049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Sheet1!$B$50:$DR$50</c:f>
              <c:numCache>
                <c:formatCode>General</c:formatCode>
                <c:ptCount val="121"/>
                <c:pt idx="0">
                  <c:v>0</c:v>
                </c:pt>
                <c:pt idx="1">
                  <c:v>0</c:v>
                </c:pt>
                <c:pt idx="2">
                  <c:v>4.3575784799999998E-3</c:v>
                </c:pt>
                <c:pt idx="3">
                  <c:v>1.2326070389999999E-2</c:v>
                </c:pt>
                <c:pt idx="4">
                  <c:v>1.6512107726666662E-2</c:v>
                </c:pt>
                <c:pt idx="5">
                  <c:v>1.8453184133333324E-2</c:v>
                </c:pt>
                <c:pt idx="6">
                  <c:v>1.9087631733333332E-2</c:v>
                </c:pt>
                <c:pt idx="7">
                  <c:v>1.7388506733333333E-2</c:v>
                </c:pt>
                <c:pt idx="8">
                  <c:v>1.2184253516666665E-2</c:v>
                </c:pt>
                <c:pt idx="9">
                  <c:v>4.4519602866666666E-3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2.4168997733333333E-3</c:v>
                </c:pt>
                <c:pt idx="15">
                  <c:v>6.2702931166666673E-3</c:v>
                </c:pt>
                <c:pt idx="16">
                  <c:v>6.9539877499999996E-3</c:v>
                </c:pt>
                <c:pt idx="17">
                  <c:v>4.45147561E-3</c:v>
                </c:pt>
                <c:pt idx="18">
                  <c:v>1.5292694633333335E-3</c:v>
                </c:pt>
                <c:pt idx="19">
                  <c:v>0</c:v>
                </c:pt>
                <c:pt idx="20">
                  <c:v>0</c:v>
                </c:pt>
                <c:pt idx="21">
                  <c:v>9.9309829233333309E-4</c:v>
                </c:pt>
                <c:pt idx="22">
                  <c:v>4.4343009400000001E-3</c:v>
                </c:pt>
                <c:pt idx="23">
                  <c:v>8.2108830499999976E-3</c:v>
                </c:pt>
                <c:pt idx="24">
                  <c:v>1.2657220439999999E-2</c:v>
                </c:pt>
                <c:pt idx="25">
                  <c:v>1.5926696900000002E-2</c:v>
                </c:pt>
                <c:pt idx="26">
                  <c:v>1.9145146300000002E-2</c:v>
                </c:pt>
                <c:pt idx="27">
                  <c:v>2.1019992433333343E-2</c:v>
                </c:pt>
                <c:pt idx="28">
                  <c:v>2.2653667400000001E-2</c:v>
                </c:pt>
                <c:pt idx="29">
                  <c:v>2.4339745766666664E-2</c:v>
                </c:pt>
                <c:pt idx="30">
                  <c:v>2.6041577700000002E-2</c:v>
                </c:pt>
                <c:pt idx="31">
                  <c:v>2.8025082866666669E-2</c:v>
                </c:pt>
                <c:pt idx="32">
                  <c:v>3.1311335799999999E-2</c:v>
                </c:pt>
                <c:pt idx="33">
                  <c:v>3.7303528766666663E-2</c:v>
                </c:pt>
                <c:pt idx="34">
                  <c:v>4.5466599333333323E-2</c:v>
                </c:pt>
                <c:pt idx="35">
                  <c:v>5.4863189433333334E-2</c:v>
                </c:pt>
                <c:pt idx="36">
                  <c:v>6.2934373766666676E-2</c:v>
                </c:pt>
                <c:pt idx="37">
                  <c:v>6.7996267566666671E-2</c:v>
                </c:pt>
                <c:pt idx="38">
                  <c:v>6.8512368766666679E-2</c:v>
                </c:pt>
                <c:pt idx="39">
                  <c:v>6.5092431166666673E-2</c:v>
                </c:pt>
                <c:pt idx="40">
                  <c:v>5.7923964199999997E-2</c:v>
                </c:pt>
                <c:pt idx="41">
                  <c:v>4.9058131433333353E-2</c:v>
                </c:pt>
                <c:pt idx="42">
                  <c:v>4.0362544733333332E-2</c:v>
                </c:pt>
                <c:pt idx="43">
                  <c:v>3.3838545733333336E-2</c:v>
                </c:pt>
                <c:pt idx="44">
                  <c:v>3.2241530366666667E-2</c:v>
                </c:pt>
                <c:pt idx="45">
                  <c:v>3.4887576000000003E-2</c:v>
                </c:pt>
                <c:pt idx="46">
                  <c:v>3.8351534033333343E-2</c:v>
                </c:pt>
                <c:pt idx="47">
                  <c:v>3.908275596666666E-2</c:v>
                </c:pt>
                <c:pt idx="48">
                  <c:v>3.6443789966666668E-2</c:v>
                </c:pt>
                <c:pt idx="49">
                  <c:v>3.2365277966666661E-2</c:v>
                </c:pt>
                <c:pt idx="50">
                  <c:v>2.8208527799999997E-2</c:v>
                </c:pt>
                <c:pt idx="51">
                  <c:v>2.5188990133333332E-2</c:v>
                </c:pt>
                <c:pt idx="52">
                  <c:v>2.5538542833333337E-2</c:v>
                </c:pt>
                <c:pt idx="53">
                  <c:v>3.0649313933333328E-2</c:v>
                </c:pt>
                <c:pt idx="54">
                  <c:v>4.0042053799999998E-2</c:v>
                </c:pt>
                <c:pt idx="55">
                  <c:v>5.1457573800000003E-2</c:v>
                </c:pt>
                <c:pt idx="56">
                  <c:v>6.0675186833333311E-2</c:v>
                </c:pt>
                <c:pt idx="57">
                  <c:v>6.7928233833333351E-2</c:v>
                </c:pt>
                <c:pt idx="58">
                  <c:v>7.3288573933333309E-2</c:v>
                </c:pt>
                <c:pt idx="59">
                  <c:v>7.451959783333334E-2</c:v>
                </c:pt>
                <c:pt idx="60">
                  <c:v>6.9630027166666678E-2</c:v>
                </c:pt>
                <c:pt idx="61">
                  <c:v>6.1089966000000002E-2</c:v>
                </c:pt>
                <c:pt idx="62">
                  <c:v>5.3386289666666677E-2</c:v>
                </c:pt>
                <c:pt idx="63">
                  <c:v>4.8086372599999989E-2</c:v>
                </c:pt>
                <c:pt idx="64">
                  <c:v>4.3867062866666667E-2</c:v>
                </c:pt>
                <c:pt idx="65">
                  <c:v>3.9298824233333335E-2</c:v>
                </c:pt>
                <c:pt idx="66">
                  <c:v>3.7237915366666666E-2</c:v>
                </c:pt>
                <c:pt idx="67">
                  <c:v>4.020446606666668E-2</c:v>
                </c:pt>
                <c:pt idx="68">
                  <c:v>4.6470898366666659E-2</c:v>
                </c:pt>
                <c:pt idx="69">
                  <c:v>4.9434148733333343E-2</c:v>
                </c:pt>
                <c:pt idx="70">
                  <c:v>4.527872879999998E-2</c:v>
                </c:pt>
                <c:pt idx="71">
                  <c:v>3.4836284199999991E-2</c:v>
                </c:pt>
                <c:pt idx="72">
                  <c:v>2.2761402399999998E-2</c:v>
                </c:pt>
                <c:pt idx="73">
                  <c:v>1.2766495600000004E-2</c:v>
                </c:pt>
                <c:pt idx="74">
                  <c:v>6.3370618033333354E-3</c:v>
                </c:pt>
                <c:pt idx="75">
                  <c:v>3.1331603266666671E-3</c:v>
                </c:pt>
                <c:pt idx="76">
                  <c:v>2.9442785900000001E-3</c:v>
                </c:pt>
                <c:pt idx="77">
                  <c:v>5.5356225399999992E-3</c:v>
                </c:pt>
                <c:pt idx="78">
                  <c:v>1.0526852016666666E-2</c:v>
                </c:pt>
                <c:pt idx="79">
                  <c:v>1.6259605800000004E-2</c:v>
                </c:pt>
                <c:pt idx="80">
                  <c:v>1.9952416066666662E-2</c:v>
                </c:pt>
                <c:pt idx="81">
                  <c:v>1.9868315866666666E-2</c:v>
                </c:pt>
                <c:pt idx="82">
                  <c:v>1.6443999133333335E-2</c:v>
                </c:pt>
                <c:pt idx="83">
                  <c:v>1.225717966666667E-2</c:v>
                </c:pt>
                <c:pt idx="84">
                  <c:v>1.0209463179000001E-2</c:v>
                </c:pt>
                <c:pt idx="85">
                  <c:v>1.2149012403333333E-2</c:v>
                </c:pt>
                <c:pt idx="86">
                  <c:v>1.7914594799999999E-2</c:v>
                </c:pt>
                <c:pt idx="87">
                  <c:v>2.5601724700000005E-2</c:v>
                </c:pt>
                <c:pt idx="88">
                  <c:v>3.2797137566666676E-2</c:v>
                </c:pt>
                <c:pt idx="89">
                  <c:v>3.6990518299999997E-2</c:v>
                </c:pt>
                <c:pt idx="90">
                  <c:v>3.7450256333333327E-2</c:v>
                </c:pt>
                <c:pt idx="91">
                  <c:v>3.4900356433333328E-2</c:v>
                </c:pt>
                <c:pt idx="92">
                  <c:v>3.0448692999999992E-2</c:v>
                </c:pt>
                <c:pt idx="93">
                  <c:v>2.670222256666667E-2</c:v>
                </c:pt>
                <c:pt idx="94">
                  <c:v>2.3895979533333337E-2</c:v>
                </c:pt>
                <c:pt idx="95">
                  <c:v>2.0507762966666669E-2</c:v>
                </c:pt>
                <c:pt idx="96">
                  <c:v>1.9756656599999995E-2</c:v>
                </c:pt>
                <c:pt idx="97">
                  <c:v>1.9392444066666667E-2</c:v>
                </c:pt>
                <c:pt idx="98">
                  <c:v>1.8562124333333336E-2</c:v>
                </c:pt>
                <c:pt idx="99">
                  <c:v>1.7992334233333331E-2</c:v>
                </c:pt>
                <c:pt idx="100">
                  <c:v>1.9239750199999996E-2</c:v>
                </c:pt>
                <c:pt idx="101">
                  <c:v>2.0477113966666672E-2</c:v>
                </c:pt>
                <c:pt idx="102">
                  <c:v>2.0843468366666666E-2</c:v>
                </c:pt>
                <c:pt idx="103">
                  <c:v>2.2034451766666671E-2</c:v>
                </c:pt>
                <c:pt idx="104">
                  <c:v>2.2822994666666662E-2</c:v>
                </c:pt>
                <c:pt idx="105">
                  <c:v>2.2763563466666668E-2</c:v>
                </c:pt>
                <c:pt idx="106">
                  <c:v>2.1846448133333338E-2</c:v>
                </c:pt>
                <c:pt idx="107">
                  <c:v>2.037002156666667E-2</c:v>
                </c:pt>
                <c:pt idx="108">
                  <c:v>1.7909559866666667E-2</c:v>
                </c:pt>
                <c:pt idx="109">
                  <c:v>1.4606126616666666E-2</c:v>
                </c:pt>
                <c:pt idx="110">
                  <c:v>1.1101902333333332E-2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E6-4F8A-BA03-9D8106CA31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05338223"/>
        <c:axId val="1005347375"/>
      </c:barChart>
      <c:catAx>
        <c:axId val="10053382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05347375"/>
        <c:crosses val="autoZero"/>
        <c:auto val="1"/>
        <c:lblAlgn val="ctr"/>
        <c:lblOffset val="100"/>
        <c:noMultiLvlLbl val="0"/>
      </c:catAx>
      <c:valAx>
        <c:axId val="10053473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053382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Sheet1!$A$6</c:f>
              <c:strCache>
                <c:ptCount val="1"/>
                <c:pt idx="0">
                  <c:v>SKMH005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Sheet1!$B$6:$DR$6</c:f>
              <c:numCache>
                <c:formatCode>General</c:formatCode>
                <c:ptCount val="121"/>
                <c:pt idx="0">
                  <c:v>6.6150096E-3</c:v>
                </c:pt>
                <c:pt idx="1">
                  <c:v>5.4100802999999999E-3</c:v>
                </c:pt>
                <c:pt idx="2">
                  <c:v>6.139898000000003E-3</c:v>
                </c:pt>
                <c:pt idx="3">
                  <c:v>5.4319150000000007E-3</c:v>
                </c:pt>
                <c:pt idx="4">
                  <c:v>4.7009259999999968E-3</c:v>
                </c:pt>
                <c:pt idx="5">
                  <c:v>5.0855919999999999E-3</c:v>
                </c:pt>
                <c:pt idx="6">
                  <c:v>6.8513964999999972E-3</c:v>
                </c:pt>
                <c:pt idx="7">
                  <c:v>8.6065459999999944E-3</c:v>
                </c:pt>
                <c:pt idx="8">
                  <c:v>7.8186729999999999E-3</c:v>
                </c:pt>
                <c:pt idx="9">
                  <c:v>3.838502999999997E-3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2.6357204E-3</c:v>
                </c:pt>
                <c:pt idx="15">
                  <c:v>7.7868490000000045E-3</c:v>
                </c:pt>
                <c:pt idx="16">
                  <c:v>1.1416839000000007E-2</c:v>
                </c:pt>
                <c:pt idx="17">
                  <c:v>1.0836856000000004E-2</c:v>
                </c:pt>
                <c:pt idx="18">
                  <c:v>6.6801454000000029E-3</c:v>
                </c:pt>
                <c:pt idx="19">
                  <c:v>4.428124800000002E-4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3.7950397999999977E-3</c:v>
                </c:pt>
                <c:pt idx="27">
                  <c:v>9.291078000000003E-3</c:v>
                </c:pt>
                <c:pt idx="28">
                  <c:v>1.4227916499999995E-2</c:v>
                </c:pt>
                <c:pt idx="29">
                  <c:v>1.8268265000000002E-2</c:v>
                </c:pt>
                <c:pt idx="30">
                  <c:v>2.2071606000000011E-2</c:v>
                </c:pt>
                <c:pt idx="31">
                  <c:v>2.5366601999999992E-2</c:v>
                </c:pt>
                <c:pt idx="32">
                  <c:v>2.7791192999999995E-2</c:v>
                </c:pt>
                <c:pt idx="33">
                  <c:v>3.158386400000001E-2</c:v>
                </c:pt>
                <c:pt idx="34">
                  <c:v>3.6620109999999997E-2</c:v>
                </c:pt>
                <c:pt idx="35">
                  <c:v>4.2219805999999999E-2</c:v>
                </c:pt>
                <c:pt idx="36">
                  <c:v>4.5753299999999976E-2</c:v>
                </c:pt>
                <c:pt idx="37">
                  <c:v>4.5527945999999993E-2</c:v>
                </c:pt>
                <c:pt idx="38">
                  <c:v>4.1794010000000027E-2</c:v>
                </c:pt>
                <c:pt idx="39">
                  <c:v>3.6341783000000003E-2</c:v>
                </c:pt>
                <c:pt idx="40">
                  <c:v>2.9787023999999999E-2</c:v>
                </c:pt>
                <c:pt idx="41">
                  <c:v>2.438889E-2</c:v>
                </c:pt>
                <c:pt idx="42">
                  <c:v>2.0445582999999993E-2</c:v>
                </c:pt>
                <c:pt idx="43">
                  <c:v>1.9866596999999996E-2</c:v>
                </c:pt>
                <c:pt idx="44">
                  <c:v>2.3782263000000001E-2</c:v>
                </c:pt>
                <c:pt idx="45">
                  <c:v>3.0048931000000025E-2</c:v>
                </c:pt>
                <c:pt idx="46">
                  <c:v>3.5065102999999993E-2</c:v>
                </c:pt>
                <c:pt idx="47">
                  <c:v>3.6590617000000006E-2</c:v>
                </c:pt>
                <c:pt idx="48">
                  <c:v>3.5968132000000021E-2</c:v>
                </c:pt>
                <c:pt idx="49">
                  <c:v>3.5895870000000031E-2</c:v>
                </c:pt>
                <c:pt idx="50">
                  <c:v>3.7159139999999986E-2</c:v>
                </c:pt>
                <c:pt idx="51">
                  <c:v>3.9514924999999985E-2</c:v>
                </c:pt>
                <c:pt idx="52">
                  <c:v>4.1293594999999982E-2</c:v>
                </c:pt>
                <c:pt idx="53">
                  <c:v>4.0391105999999975E-2</c:v>
                </c:pt>
                <c:pt idx="54">
                  <c:v>3.641480200000001E-2</c:v>
                </c:pt>
                <c:pt idx="55">
                  <c:v>3.2649803999999977E-2</c:v>
                </c:pt>
                <c:pt idx="56">
                  <c:v>3.1784570000000005E-2</c:v>
                </c:pt>
                <c:pt idx="57">
                  <c:v>3.6329764999999986E-2</c:v>
                </c:pt>
                <c:pt idx="58">
                  <c:v>4.4261689999999992E-2</c:v>
                </c:pt>
                <c:pt idx="59">
                  <c:v>5.123703000000001E-2</c:v>
                </c:pt>
                <c:pt idx="60">
                  <c:v>5.3928866999999998E-2</c:v>
                </c:pt>
                <c:pt idx="61">
                  <c:v>5.4192546999999987E-2</c:v>
                </c:pt>
                <c:pt idx="62">
                  <c:v>5.4436012999999964E-2</c:v>
                </c:pt>
                <c:pt idx="63">
                  <c:v>5.4924999999999967E-2</c:v>
                </c:pt>
                <c:pt idx="64">
                  <c:v>5.2860091999999977E-2</c:v>
                </c:pt>
                <c:pt idx="65">
                  <c:v>4.7899871999999975E-2</c:v>
                </c:pt>
                <c:pt idx="66">
                  <c:v>4.5204599999999998E-2</c:v>
                </c:pt>
                <c:pt idx="67">
                  <c:v>4.955921999999998E-2</c:v>
                </c:pt>
                <c:pt idx="68">
                  <c:v>5.8185751999999986E-2</c:v>
                </c:pt>
                <c:pt idx="69">
                  <c:v>6.1506013999999949E-2</c:v>
                </c:pt>
                <c:pt idx="70">
                  <c:v>5.3448013999999995E-2</c:v>
                </c:pt>
                <c:pt idx="71">
                  <c:v>3.6902911999999975E-2</c:v>
                </c:pt>
                <c:pt idx="72">
                  <c:v>2.1160453999999999E-2</c:v>
                </c:pt>
                <c:pt idx="73">
                  <c:v>1.2735457000000004E-2</c:v>
                </c:pt>
                <c:pt idx="74">
                  <c:v>1.2033838000000003E-2</c:v>
                </c:pt>
                <c:pt idx="75">
                  <c:v>1.5209205000000002E-2</c:v>
                </c:pt>
                <c:pt idx="76">
                  <c:v>1.9540590000000007E-2</c:v>
                </c:pt>
                <c:pt idx="77">
                  <c:v>2.3837679999999983E-2</c:v>
                </c:pt>
                <c:pt idx="78">
                  <c:v>2.8582642000000016E-2</c:v>
                </c:pt>
                <c:pt idx="79">
                  <c:v>3.2695535999999976E-2</c:v>
                </c:pt>
                <c:pt idx="80">
                  <c:v>3.2791890000000018E-2</c:v>
                </c:pt>
                <c:pt idx="81">
                  <c:v>2.6555616000000001E-2</c:v>
                </c:pt>
                <c:pt idx="82">
                  <c:v>1.4689840000000006E-2</c:v>
                </c:pt>
                <c:pt idx="83">
                  <c:v>1.3893454999999999E-3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3.6454112000000008E-3</c:v>
                </c:pt>
                <c:pt idx="88">
                  <c:v>1.458341899999999E-2</c:v>
                </c:pt>
                <c:pt idx="89">
                  <c:v>2.4105683000000006E-2</c:v>
                </c:pt>
                <c:pt idx="90">
                  <c:v>3.1263350000000016E-2</c:v>
                </c:pt>
                <c:pt idx="91">
                  <c:v>3.5926219999999995E-2</c:v>
                </c:pt>
                <c:pt idx="92">
                  <c:v>3.6707032000000021E-2</c:v>
                </c:pt>
                <c:pt idx="93">
                  <c:v>3.5187929999999985E-2</c:v>
                </c:pt>
                <c:pt idx="94">
                  <c:v>3.2563425999999979E-2</c:v>
                </c:pt>
                <c:pt idx="95">
                  <c:v>2.8988204999999993E-2</c:v>
                </c:pt>
                <c:pt idx="96">
                  <c:v>2.8075639999999989E-2</c:v>
                </c:pt>
                <c:pt idx="97">
                  <c:v>2.8688020000000012E-2</c:v>
                </c:pt>
                <c:pt idx="98">
                  <c:v>3.0033913000000016E-2</c:v>
                </c:pt>
                <c:pt idx="99">
                  <c:v>3.1478244999999988E-2</c:v>
                </c:pt>
                <c:pt idx="100">
                  <c:v>3.2933749999999991E-2</c:v>
                </c:pt>
                <c:pt idx="101">
                  <c:v>3.3190228000000016E-2</c:v>
                </c:pt>
                <c:pt idx="102">
                  <c:v>3.2800302000000031E-2</c:v>
                </c:pt>
                <c:pt idx="103">
                  <c:v>3.2154004999999992E-2</c:v>
                </c:pt>
                <c:pt idx="104">
                  <c:v>3.0279389000000014E-2</c:v>
                </c:pt>
                <c:pt idx="105">
                  <c:v>2.7313068999999992E-2</c:v>
                </c:pt>
                <c:pt idx="106">
                  <c:v>2.3270698000000003E-2</c:v>
                </c:pt>
                <c:pt idx="107">
                  <c:v>1.8844835000000001E-2</c:v>
                </c:pt>
                <c:pt idx="108">
                  <c:v>1.3136429999999994E-2</c:v>
                </c:pt>
                <c:pt idx="109">
                  <c:v>6.8733086999999979E-3</c:v>
                </c:pt>
                <c:pt idx="110">
                  <c:v>6.6528839999999969E-4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53-443A-B126-5804A957AC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7302111"/>
        <c:axId val="897303359"/>
      </c:barChart>
      <c:catAx>
        <c:axId val="8973021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97303359"/>
        <c:crosses val="autoZero"/>
        <c:auto val="1"/>
        <c:lblAlgn val="ctr"/>
        <c:lblOffset val="100"/>
        <c:noMultiLvlLbl val="0"/>
      </c:catAx>
      <c:valAx>
        <c:axId val="8973033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973021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Sheet1!$A$51</c:f>
              <c:strCache>
                <c:ptCount val="1"/>
                <c:pt idx="0">
                  <c:v>SKMH050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Sheet1!$B$51:$DR$51</c:f>
              <c:numCache>
                <c:formatCode>General</c:formatCode>
                <c:ptCount val="121"/>
                <c:pt idx="0">
                  <c:v>0</c:v>
                </c:pt>
                <c:pt idx="1">
                  <c:v>0</c:v>
                </c:pt>
                <c:pt idx="2">
                  <c:v>3.5977335400000001E-3</c:v>
                </c:pt>
                <c:pt idx="3">
                  <c:v>9.465394529999999E-3</c:v>
                </c:pt>
                <c:pt idx="4">
                  <c:v>1.2377268300000004E-2</c:v>
                </c:pt>
                <c:pt idx="5">
                  <c:v>1.4132418516666669E-2</c:v>
                </c:pt>
                <c:pt idx="6">
                  <c:v>1.560566646666667E-2</c:v>
                </c:pt>
                <c:pt idx="7">
                  <c:v>1.5248489433333337E-2</c:v>
                </c:pt>
                <c:pt idx="8">
                  <c:v>1.1157300983333332E-2</c:v>
                </c:pt>
                <c:pt idx="9">
                  <c:v>3.9440081000000002E-3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2.1788430233333341E-3</c:v>
                </c:pt>
                <c:pt idx="15">
                  <c:v>5.9555329833333335E-3</c:v>
                </c:pt>
                <c:pt idx="16">
                  <c:v>6.9640423966666658E-3</c:v>
                </c:pt>
                <c:pt idx="17">
                  <c:v>4.8292720899999995E-3</c:v>
                </c:pt>
                <c:pt idx="18">
                  <c:v>1.6399461133333332E-3</c:v>
                </c:pt>
                <c:pt idx="19">
                  <c:v>0</c:v>
                </c:pt>
                <c:pt idx="20">
                  <c:v>0</c:v>
                </c:pt>
                <c:pt idx="21">
                  <c:v>1.73774528E-4</c:v>
                </c:pt>
                <c:pt idx="22">
                  <c:v>2.1835459606666667E-3</c:v>
                </c:pt>
                <c:pt idx="23">
                  <c:v>5.0032174099999991E-3</c:v>
                </c:pt>
                <c:pt idx="24">
                  <c:v>8.4412850466666668E-3</c:v>
                </c:pt>
                <c:pt idx="25">
                  <c:v>1.1231744533333336E-2</c:v>
                </c:pt>
                <c:pt idx="26">
                  <c:v>1.4677236416666666E-2</c:v>
                </c:pt>
                <c:pt idx="27">
                  <c:v>1.7570581383333332E-2</c:v>
                </c:pt>
                <c:pt idx="28">
                  <c:v>2.0503688066666668E-2</c:v>
                </c:pt>
                <c:pt idx="29">
                  <c:v>2.3307958633333341E-2</c:v>
                </c:pt>
                <c:pt idx="30">
                  <c:v>2.5745911933333327E-2</c:v>
                </c:pt>
                <c:pt idx="31">
                  <c:v>2.8101192333333341E-2</c:v>
                </c:pt>
                <c:pt idx="32">
                  <c:v>3.1406976099999998E-2</c:v>
                </c:pt>
                <c:pt idx="33">
                  <c:v>3.7399270533333334E-2</c:v>
                </c:pt>
                <c:pt idx="34">
                  <c:v>4.5493489533333341E-2</c:v>
                </c:pt>
                <c:pt idx="35">
                  <c:v>5.4551561633333329E-2</c:v>
                </c:pt>
                <c:pt idx="36">
                  <c:v>6.1720039966666682E-2</c:v>
                </c:pt>
                <c:pt idx="37">
                  <c:v>6.5278524800000001E-2</c:v>
                </c:pt>
                <c:pt idx="38">
                  <c:v>6.4626433666666691E-2</c:v>
                </c:pt>
                <c:pt idx="39">
                  <c:v>6.0981403466666681E-2</c:v>
                </c:pt>
                <c:pt idx="40">
                  <c:v>5.4717864100000013E-2</c:v>
                </c:pt>
                <c:pt idx="41">
                  <c:v>4.7131236966666663E-2</c:v>
                </c:pt>
                <c:pt idx="42">
                  <c:v>3.9444305900000004E-2</c:v>
                </c:pt>
                <c:pt idx="43">
                  <c:v>3.3538334433333337E-2</c:v>
                </c:pt>
                <c:pt idx="44">
                  <c:v>3.2116902333333329E-2</c:v>
                </c:pt>
                <c:pt idx="45">
                  <c:v>3.4543480133333325E-2</c:v>
                </c:pt>
                <c:pt idx="46">
                  <c:v>3.7639135500000011E-2</c:v>
                </c:pt>
                <c:pt idx="47">
                  <c:v>3.8366100433333328E-2</c:v>
                </c:pt>
                <c:pt idx="48">
                  <c:v>3.6518111666666658E-2</c:v>
                </c:pt>
                <c:pt idx="49">
                  <c:v>3.3633766033333332E-2</c:v>
                </c:pt>
                <c:pt idx="50">
                  <c:v>3.0416612000000003E-2</c:v>
                </c:pt>
                <c:pt idx="51">
                  <c:v>2.7534529066666671E-2</c:v>
                </c:pt>
                <c:pt idx="52">
                  <c:v>2.6868455666666666E-2</c:v>
                </c:pt>
                <c:pt idx="53">
                  <c:v>2.98805506E-2</c:v>
                </c:pt>
                <c:pt idx="54">
                  <c:v>3.6566506166666658E-2</c:v>
                </c:pt>
                <c:pt idx="55">
                  <c:v>4.5631483433333335E-2</c:v>
                </c:pt>
                <c:pt idx="56">
                  <c:v>5.3778706266666663E-2</c:v>
                </c:pt>
                <c:pt idx="57">
                  <c:v>6.1200541799999994E-2</c:v>
                </c:pt>
                <c:pt idx="58">
                  <c:v>6.766551903333333E-2</c:v>
                </c:pt>
                <c:pt idx="59">
                  <c:v>7.0950449833333318E-2</c:v>
                </c:pt>
                <c:pt idx="60">
                  <c:v>6.8718005499999998E-2</c:v>
                </c:pt>
                <c:pt idx="61">
                  <c:v>6.2946550566666676E-2</c:v>
                </c:pt>
                <c:pt idx="62">
                  <c:v>5.707405489999999E-2</c:v>
                </c:pt>
                <c:pt idx="63">
                  <c:v>5.2329927166666672E-2</c:v>
                </c:pt>
                <c:pt idx="64">
                  <c:v>4.741015853333333E-2</c:v>
                </c:pt>
                <c:pt idx="65">
                  <c:v>4.1649738233333337E-2</c:v>
                </c:pt>
                <c:pt idx="66">
                  <c:v>3.8719755933333329E-2</c:v>
                </c:pt>
                <c:pt idx="67">
                  <c:v>4.1769456399999995E-2</c:v>
                </c:pt>
                <c:pt idx="68">
                  <c:v>4.881119413333334E-2</c:v>
                </c:pt>
                <c:pt idx="69">
                  <c:v>5.2243289899999996E-2</c:v>
                </c:pt>
                <c:pt idx="70">
                  <c:v>4.7367189233333336E-2</c:v>
                </c:pt>
                <c:pt idx="71">
                  <c:v>3.522343436666666E-2</c:v>
                </c:pt>
                <c:pt idx="72">
                  <c:v>2.1335899666666672E-2</c:v>
                </c:pt>
                <c:pt idx="73">
                  <c:v>1.0217616533333333E-2</c:v>
                </c:pt>
                <c:pt idx="74">
                  <c:v>3.7250614033333337E-3</c:v>
                </c:pt>
                <c:pt idx="75">
                  <c:v>1.637276383666667E-3</c:v>
                </c:pt>
                <c:pt idx="76">
                  <c:v>3.5185720566666672E-3</c:v>
                </c:pt>
                <c:pt idx="77">
                  <c:v>8.1868809733333346E-3</c:v>
                </c:pt>
                <c:pt idx="78">
                  <c:v>1.4212086249999999E-2</c:v>
                </c:pt>
                <c:pt idx="79">
                  <c:v>1.97501629E-2</c:v>
                </c:pt>
                <c:pt idx="80">
                  <c:v>2.256193166666666E-2</c:v>
                </c:pt>
                <c:pt idx="81">
                  <c:v>2.1512014166666666E-2</c:v>
                </c:pt>
                <c:pt idx="82">
                  <c:v>1.7052343266666665E-2</c:v>
                </c:pt>
                <c:pt idx="83">
                  <c:v>1.1508970916666668E-2</c:v>
                </c:pt>
                <c:pt idx="84">
                  <c:v>7.6738416333333326E-3</c:v>
                </c:pt>
                <c:pt idx="85">
                  <c:v>7.7611900766666646E-3</c:v>
                </c:pt>
                <c:pt idx="86">
                  <c:v>1.2139017666666667E-2</c:v>
                </c:pt>
                <c:pt idx="87">
                  <c:v>1.9141477716666667E-2</c:v>
                </c:pt>
                <c:pt idx="88">
                  <c:v>2.6617775E-2</c:v>
                </c:pt>
                <c:pt idx="89">
                  <c:v>3.2216444599999998E-2</c:v>
                </c:pt>
                <c:pt idx="90">
                  <c:v>3.4883817166666664E-2</c:v>
                </c:pt>
                <c:pt idx="91">
                  <c:v>3.5198870500000007E-2</c:v>
                </c:pt>
                <c:pt idx="92">
                  <c:v>3.3317914500000004E-2</c:v>
                </c:pt>
                <c:pt idx="93">
                  <c:v>3.1410542033333336E-2</c:v>
                </c:pt>
                <c:pt idx="94">
                  <c:v>2.9694293300000004E-2</c:v>
                </c:pt>
                <c:pt idx="95">
                  <c:v>2.6546670566666666E-2</c:v>
                </c:pt>
                <c:pt idx="96">
                  <c:v>2.5462524133333331E-2</c:v>
                </c:pt>
                <c:pt idx="97">
                  <c:v>2.4601555233333332E-2</c:v>
                </c:pt>
                <c:pt idx="98">
                  <c:v>2.3291666799999996E-2</c:v>
                </c:pt>
                <c:pt idx="99">
                  <c:v>2.2254917133333333E-2</c:v>
                </c:pt>
                <c:pt idx="100">
                  <c:v>2.2879984600000004E-2</c:v>
                </c:pt>
                <c:pt idx="101">
                  <c:v>2.3664012700000001E-2</c:v>
                </c:pt>
                <c:pt idx="102">
                  <c:v>2.3446373400000001E-2</c:v>
                </c:pt>
                <c:pt idx="103">
                  <c:v>2.4009961700000006E-2</c:v>
                </c:pt>
                <c:pt idx="104">
                  <c:v>2.4133132966666661E-2</c:v>
                </c:pt>
                <c:pt idx="105">
                  <c:v>2.3445187466666663E-2</c:v>
                </c:pt>
                <c:pt idx="106">
                  <c:v>2.1905078799999991E-2</c:v>
                </c:pt>
                <c:pt idx="107">
                  <c:v>1.978676553333333E-2</c:v>
                </c:pt>
                <c:pt idx="108">
                  <c:v>1.6703302366666672E-2</c:v>
                </c:pt>
                <c:pt idx="109">
                  <c:v>1.2779367983333333E-2</c:v>
                </c:pt>
                <c:pt idx="110">
                  <c:v>8.6440436500000006E-3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87-4F3F-B3B2-63DC58E628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28554767"/>
        <c:axId val="928552271"/>
      </c:barChart>
      <c:catAx>
        <c:axId val="9285547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28552271"/>
        <c:crosses val="autoZero"/>
        <c:auto val="1"/>
        <c:lblAlgn val="ctr"/>
        <c:lblOffset val="100"/>
        <c:noMultiLvlLbl val="0"/>
      </c:catAx>
      <c:valAx>
        <c:axId val="9285522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285547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Sheet1!$A$52</c:f>
              <c:strCache>
                <c:ptCount val="1"/>
                <c:pt idx="0">
                  <c:v>SKMH051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Sheet1!$B$52:$DR$52</c:f>
              <c:numCache>
                <c:formatCode>General</c:formatCode>
                <c:ptCount val="121"/>
                <c:pt idx="0">
                  <c:v>6.0534974466666678E-3</c:v>
                </c:pt>
                <c:pt idx="1">
                  <c:v>3.9844111966666658E-3</c:v>
                </c:pt>
                <c:pt idx="2">
                  <c:v>4.1807940666666659E-3</c:v>
                </c:pt>
                <c:pt idx="3">
                  <c:v>2.7186484333333338E-3</c:v>
                </c:pt>
                <c:pt idx="4">
                  <c:v>1.8603670566666669E-3</c:v>
                </c:pt>
                <c:pt idx="5">
                  <c:v>2.6803244000000006E-3</c:v>
                </c:pt>
                <c:pt idx="6">
                  <c:v>5.1917353400000006E-3</c:v>
                </c:pt>
                <c:pt idx="7">
                  <c:v>8.1019716133333315E-3</c:v>
                </c:pt>
                <c:pt idx="8">
                  <c:v>8.4252206566666678E-3</c:v>
                </c:pt>
                <c:pt idx="9">
                  <c:v>5.0464293599999993E-3</c:v>
                </c:pt>
                <c:pt idx="10">
                  <c:v>2.4547197133333333E-5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1.7024741533333337E-3</c:v>
                </c:pt>
                <c:pt idx="15">
                  <c:v>7.9481534866666665E-3</c:v>
                </c:pt>
                <c:pt idx="16">
                  <c:v>1.2972198116666667E-2</c:v>
                </c:pt>
                <c:pt idx="17">
                  <c:v>1.339114225E-2</c:v>
                </c:pt>
                <c:pt idx="18">
                  <c:v>9.4249217633333316E-3</c:v>
                </c:pt>
                <c:pt idx="19">
                  <c:v>2.4485042666666664E-3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1.0592052000000001E-4</c:v>
                </c:pt>
                <c:pt idx="26">
                  <c:v>2.0202078666666668E-3</c:v>
                </c:pt>
                <c:pt idx="27">
                  <c:v>8.6831652433333305E-3</c:v>
                </c:pt>
                <c:pt idx="28">
                  <c:v>1.4426008400000001E-2</c:v>
                </c:pt>
                <c:pt idx="29">
                  <c:v>1.866994763333334E-2</c:v>
                </c:pt>
                <c:pt idx="30">
                  <c:v>2.2411752600000005E-2</c:v>
                </c:pt>
                <c:pt idx="31">
                  <c:v>2.5130172700000002E-2</c:v>
                </c:pt>
                <c:pt idx="32">
                  <c:v>2.5822054000000004E-2</c:v>
                </c:pt>
                <c:pt idx="33">
                  <c:v>2.6661928033333334E-2</c:v>
                </c:pt>
                <c:pt idx="34">
                  <c:v>2.7647740399999995E-2</c:v>
                </c:pt>
                <c:pt idx="35">
                  <c:v>2.8730012933333337E-2</c:v>
                </c:pt>
                <c:pt idx="36">
                  <c:v>2.7984003366666666E-2</c:v>
                </c:pt>
                <c:pt idx="37">
                  <c:v>2.4419719600000007E-2</c:v>
                </c:pt>
                <c:pt idx="38">
                  <c:v>1.8808819516666669E-2</c:v>
                </c:pt>
                <c:pt idx="39">
                  <c:v>1.3476501433333331E-2</c:v>
                </c:pt>
                <c:pt idx="40">
                  <c:v>8.8942397166666669E-3</c:v>
                </c:pt>
                <c:pt idx="41">
                  <c:v>6.3897866566666678E-3</c:v>
                </c:pt>
                <c:pt idx="42">
                  <c:v>5.0445869486666671E-3</c:v>
                </c:pt>
                <c:pt idx="43">
                  <c:v>6.5605948566666685E-3</c:v>
                </c:pt>
                <c:pt idx="44">
                  <c:v>1.2072824399999996E-2</c:v>
                </c:pt>
                <c:pt idx="45">
                  <c:v>1.9875029200000002E-2</c:v>
                </c:pt>
                <c:pt idx="46">
                  <c:v>2.659557349999999E-2</c:v>
                </c:pt>
                <c:pt idx="47">
                  <c:v>2.9925170266666665E-2</c:v>
                </c:pt>
                <c:pt idx="48">
                  <c:v>3.0976371300000003E-2</c:v>
                </c:pt>
                <c:pt idx="49">
                  <c:v>3.1943223466666663E-2</c:v>
                </c:pt>
                <c:pt idx="50">
                  <c:v>3.3540785300000008E-2</c:v>
                </c:pt>
                <c:pt idx="51">
                  <c:v>3.6175852266666662E-2</c:v>
                </c:pt>
                <c:pt idx="52">
                  <c:v>3.9068019833333328E-2</c:v>
                </c:pt>
                <c:pt idx="53">
                  <c:v>4.0141020199999995E-2</c:v>
                </c:pt>
                <c:pt idx="54">
                  <c:v>3.7856422133333331E-2</c:v>
                </c:pt>
                <c:pt idx="55">
                  <c:v>3.3967029666666662E-2</c:v>
                </c:pt>
                <c:pt idx="56">
                  <c:v>3.1409134200000001E-2</c:v>
                </c:pt>
                <c:pt idx="57">
                  <c:v>3.3357291633333341E-2</c:v>
                </c:pt>
                <c:pt idx="58">
                  <c:v>3.9065124600000008E-2</c:v>
                </c:pt>
                <c:pt idx="59">
                  <c:v>4.5217467033333333E-2</c:v>
                </c:pt>
                <c:pt idx="60">
                  <c:v>4.8424130133333326E-2</c:v>
                </c:pt>
                <c:pt idx="61">
                  <c:v>5.0324080000000014E-2</c:v>
                </c:pt>
                <c:pt idx="62">
                  <c:v>5.2172204433333355E-2</c:v>
                </c:pt>
                <c:pt idx="63">
                  <c:v>5.3324079600000011E-2</c:v>
                </c:pt>
                <c:pt idx="64">
                  <c:v>5.1051971633333318E-2</c:v>
                </c:pt>
                <c:pt idx="65">
                  <c:v>4.5929525766666673E-2</c:v>
                </c:pt>
                <c:pt idx="66">
                  <c:v>4.3998869233333314E-2</c:v>
                </c:pt>
                <c:pt idx="67">
                  <c:v>5.0284019866666682E-2</c:v>
                </c:pt>
                <c:pt idx="68">
                  <c:v>6.136539903333333E-2</c:v>
                </c:pt>
                <c:pt idx="69">
                  <c:v>6.6706274766666657E-2</c:v>
                </c:pt>
                <c:pt idx="70">
                  <c:v>5.9511783833333338E-2</c:v>
                </c:pt>
                <c:pt idx="71">
                  <c:v>4.2918514300000002E-2</c:v>
                </c:pt>
                <c:pt idx="72">
                  <c:v>2.7126242266666663E-2</c:v>
                </c:pt>
                <c:pt idx="73">
                  <c:v>1.9097561833333335E-2</c:v>
                </c:pt>
                <c:pt idx="74">
                  <c:v>1.8783348083333335E-2</c:v>
                </c:pt>
                <c:pt idx="75">
                  <c:v>2.1248544066666666E-2</c:v>
                </c:pt>
                <c:pt idx="76">
                  <c:v>2.3622286566666661E-2</c:v>
                </c:pt>
                <c:pt idx="77">
                  <c:v>2.6065780433333338E-2</c:v>
                </c:pt>
                <c:pt idx="78">
                  <c:v>2.9904506099999999E-2</c:v>
                </c:pt>
                <c:pt idx="79">
                  <c:v>3.3525299300000005E-2</c:v>
                </c:pt>
                <c:pt idx="80">
                  <c:v>3.2522033466666669E-2</c:v>
                </c:pt>
                <c:pt idx="81">
                  <c:v>2.4619345133333335E-2</c:v>
                </c:pt>
                <c:pt idx="82">
                  <c:v>1.1630727699999998E-2</c:v>
                </c:pt>
                <c:pt idx="83">
                  <c:v>2.62456E-4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1.0232187833333333E-3</c:v>
                </c:pt>
                <c:pt idx="88">
                  <c:v>8.0547056033333318E-3</c:v>
                </c:pt>
                <c:pt idx="89">
                  <c:v>1.5509287516666666E-2</c:v>
                </c:pt>
                <c:pt idx="90">
                  <c:v>2.2479709399999999E-2</c:v>
                </c:pt>
                <c:pt idx="91">
                  <c:v>2.904486663333334E-2</c:v>
                </c:pt>
                <c:pt idx="92">
                  <c:v>3.3364704100000003E-2</c:v>
                </c:pt>
                <c:pt idx="93">
                  <c:v>3.5454280266666666E-2</c:v>
                </c:pt>
                <c:pt idx="94">
                  <c:v>3.5863687266666666E-2</c:v>
                </c:pt>
                <c:pt idx="95">
                  <c:v>3.480582186666667E-2</c:v>
                </c:pt>
                <c:pt idx="96">
                  <c:v>3.5163950099999994E-2</c:v>
                </c:pt>
                <c:pt idx="97">
                  <c:v>3.6095731733333337E-2</c:v>
                </c:pt>
                <c:pt idx="98">
                  <c:v>3.704135553333332E-2</c:v>
                </c:pt>
                <c:pt idx="99">
                  <c:v>3.7419724333333335E-2</c:v>
                </c:pt>
                <c:pt idx="100">
                  <c:v>3.7193070500000001E-2</c:v>
                </c:pt>
                <c:pt idx="101">
                  <c:v>3.6468337233333328E-2</c:v>
                </c:pt>
                <c:pt idx="102">
                  <c:v>3.5114438999999997E-2</c:v>
                </c:pt>
                <c:pt idx="103">
                  <c:v>3.3894849633333342E-2</c:v>
                </c:pt>
                <c:pt idx="104">
                  <c:v>3.1784010666666668E-2</c:v>
                </c:pt>
                <c:pt idx="105">
                  <c:v>2.8947987266666659E-2</c:v>
                </c:pt>
                <c:pt idx="106">
                  <c:v>2.5372400233333335E-2</c:v>
                </c:pt>
                <c:pt idx="107">
                  <c:v>2.181649426666667E-2</c:v>
                </c:pt>
                <c:pt idx="108">
                  <c:v>1.7129775699999999E-2</c:v>
                </c:pt>
                <c:pt idx="109">
                  <c:v>1.2058185383333333E-2</c:v>
                </c:pt>
                <c:pt idx="110">
                  <c:v>7.1527625833333322E-3</c:v>
                </c:pt>
                <c:pt idx="111">
                  <c:v>1.9106698186666666E-3</c:v>
                </c:pt>
                <c:pt idx="112">
                  <c:v>7.6704145000000006E-5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96-4DA2-9C27-467392E849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67200079"/>
        <c:axId val="1067202991"/>
      </c:barChart>
      <c:catAx>
        <c:axId val="10672000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67202991"/>
        <c:crosses val="autoZero"/>
        <c:auto val="1"/>
        <c:lblAlgn val="ctr"/>
        <c:lblOffset val="100"/>
        <c:noMultiLvlLbl val="0"/>
      </c:catAx>
      <c:valAx>
        <c:axId val="10672029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672000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Sheet1!$A$53</c:f>
              <c:strCache>
                <c:ptCount val="1"/>
                <c:pt idx="0">
                  <c:v>SKMH052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Sheet1!$B$53:$DR$53</c:f>
              <c:numCache>
                <c:formatCode>General</c:formatCode>
                <c:ptCount val="121"/>
                <c:pt idx="0">
                  <c:v>4.7706854103448278E-3</c:v>
                </c:pt>
                <c:pt idx="1">
                  <c:v>2.7271621875862074E-3</c:v>
                </c:pt>
                <c:pt idx="2">
                  <c:v>3.2003901506896543E-3</c:v>
                </c:pt>
                <c:pt idx="3">
                  <c:v>2.4427319827586202E-3</c:v>
                </c:pt>
                <c:pt idx="4">
                  <c:v>2.1505988148275866E-3</c:v>
                </c:pt>
                <c:pt idx="5">
                  <c:v>2.9835978862068958E-3</c:v>
                </c:pt>
                <c:pt idx="6">
                  <c:v>5.0154974379310342E-3</c:v>
                </c:pt>
                <c:pt idx="7">
                  <c:v>7.4243633068965505E-3</c:v>
                </c:pt>
                <c:pt idx="8">
                  <c:v>7.593393586206895E-3</c:v>
                </c:pt>
                <c:pt idx="9">
                  <c:v>4.3946737206896546E-3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1.305151986551724E-3</c:v>
                </c:pt>
                <c:pt idx="15">
                  <c:v>7.9212370103448285E-3</c:v>
                </c:pt>
                <c:pt idx="16">
                  <c:v>1.3388594413793102E-2</c:v>
                </c:pt>
                <c:pt idx="17">
                  <c:v>1.3994030137931034E-2</c:v>
                </c:pt>
                <c:pt idx="18">
                  <c:v>9.7716471551724127E-3</c:v>
                </c:pt>
                <c:pt idx="19">
                  <c:v>2.1611211655172412E-3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2.4896435310344817E-3</c:v>
                </c:pt>
                <c:pt idx="27">
                  <c:v>9.198064534482759E-3</c:v>
                </c:pt>
                <c:pt idx="28">
                  <c:v>1.4747561189655171E-2</c:v>
                </c:pt>
                <c:pt idx="29">
                  <c:v>1.8630617413793103E-2</c:v>
                </c:pt>
                <c:pt idx="30">
                  <c:v>2.2143117758620691E-2</c:v>
                </c:pt>
                <c:pt idx="31">
                  <c:v>2.4990358310344827E-2</c:v>
                </c:pt>
                <c:pt idx="32">
                  <c:v>2.6302830206896551E-2</c:v>
                </c:pt>
                <c:pt idx="33">
                  <c:v>2.8163535206896552E-2</c:v>
                </c:pt>
                <c:pt idx="34">
                  <c:v>3.0421352000000006E-2</c:v>
                </c:pt>
                <c:pt idx="35">
                  <c:v>3.2733417724137924E-2</c:v>
                </c:pt>
                <c:pt idx="36">
                  <c:v>3.3094170689655172E-2</c:v>
                </c:pt>
                <c:pt idx="37">
                  <c:v>3.0339094068965521E-2</c:v>
                </c:pt>
                <c:pt idx="38">
                  <c:v>2.5392104034482756E-2</c:v>
                </c:pt>
                <c:pt idx="39">
                  <c:v>2.0068136482758618E-2</c:v>
                </c:pt>
                <c:pt idx="40">
                  <c:v>1.4711299379310349E-2</c:v>
                </c:pt>
                <c:pt idx="41">
                  <c:v>1.0885204327586205E-2</c:v>
                </c:pt>
                <c:pt idx="42">
                  <c:v>8.442773100000002E-3</c:v>
                </c:pt>
                <c:pt idx="43">
                  <c:v>9.6274318275862067E-3</c:v>
                </c:pt>
                <c:pt idx="44">
                  <c:v>1.5496767637931034E-2</c:v>
                </c:pt>
                <c:pt idx="45">
                  <c:v>2.384121331034483E-2</c:v>
                </c:pt>
                <c:pt idx="46">
                  <c:v>3.0887489827586205E-2</c:v>
                </c:pt>
                <c:pt idx="47">
                  <c:v>3.4240594482758617E-2</c:v>
                </c:pt>
                <c:pt idx="48">
                  <c:v>3.4855901413793106E-2</c:v>
                </c:pt>
                <c:pt idx="49">
                  <c:v>3.4773884999999997E-2</c:v>
                </c:pt>
                <c:pt idx="50">
                  <c:v>3.4734185137931035E-2</c:v>
                </c:pt>
                <c:pt idx="51">
                  <c:v>3.5526227000000007E-2</c:v>
                </c:pt>
                <c:pt idx="52">
                  <c:v>3.6736114275862077E-2</c:v>
                </c:pt>
                <c:pt idx="53">
                  <c:v>3.6492994310344834E-2</c:v>
                </c:pt>
                <c:pt idx="54">
                  <c:v>3.3184229965517245E-2</c:v>
                </c:pt>
                <c:pt idx="55">
                  <c:v>2.8634031103448282E-2</c:v>
                </c:pt>
                <c:pt idx="56">
                  <c:v>2.5985448724137942E-2</c:v>
                </c:pt>
                <c:pt idx="57">
                  <c:v>2.8617647241379315E-2</c:v>
                </c:pt>
                <c:pt idx="58">
                  <c:v>3.5448715551724144E-2</c:v>
                </c:pt>
                <c:pt idx="59">
                  <c:v>4.2438913068965523E-2</c:v>
                </c:pt>
                <c:pt idx="60">
                  <c:v>4.5547156068965526E-2</c:v>
                </c:pt>
                <c:pt idx="61">
                  <c:v>4.6552008793103443E-2</c:v>
                </c:pt>
                <c:pt idx="62">
                  <c:v>4.7624299655172418E-2</c:v>
                </c:pt>
                <c:pt idx="63">
                  <c:v>4.9046645034482757E-2</c:v>
                </c:pt>
                <c:pt idx="64">
                  <c:v>4.8119911172413786E-2</c:v>
                </c:pt>
                <c:pt idx="65">
                  <c:v>4.4650849137931034E-2</c:v>
                </c:pt>
                <c:pt idx="66">
                  <c:v>4.3780253448275852E-2</c:v>
                </c:pt>
                <c:pt idx="67">
                  <c:v>5.0381669724137927E-2</c:v>
                </c:pt>
                <c:pt idx="68">
                  <c:v>6.1576805275862068E-2</c:v>
                </c:pt>
                <c:pt idx="69">
                  <c:v>6.7235114931034498E-2</c:v>
                </c:pt>
                <c:pt idx="70">
                  <c:v>6.0370403172413788E-2</c:v>
                </c:pt>
                <c:pt idx="71">
                  <c:v>4.3509077827586215E-2</c:v>
                </c:pt>
                <c:pt idx="72">
                  <c:v>2.6600149999999999E-2</c:v>
                </c:pt>
                <c:pt idx="73">
                  <c:v>1.7195355620689658E-2</c:v>
                </c:pt>
                <c:pt idx="74">
                  <c:v>1.6388422931034482E-2</c:v>
                </c:pt>
                <c:pt idx="75">
                  <c:v>1.9635089241379314E-2</c:v>
                </c:pt>
                <c:pt idx="76">
                  <c:v>2.3224452379310347E-2</c:v>
                </c:pt>
                <c:pt idx="77">
                  <c:v>2.5982495172413793E-2</c:v>
                </c:pt>
                <c:pt idx="78">
                  <c:v>2.9018507551724131E-2</c:v>
                </c:pt>
                <c:pt idx="79">
                  <c:v>3.1611867413793099E-2</c:v>
                </c:pt>
                <c:pt idx="80">
                  <c:v>3.0243615448275866E-2</c:v>
                </c:pt>
                <c:pt idx="81">
                  <c:v>2.263070462068965E-2</c:v>
                </c:pt>
                <c:pt idx="82">
                  <c:v>9.9592129310344842E-3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6.6725806206896542E-4</c:v>
                </c:pt>
                <c:pt idx="88">
                  <c:v>9.2100306275862062E-3</c:v>
                </c:pt>
                <c:pt idx="89">
                  <c:v>1.7471926758620689E-2</c:v>
                </c:pt>
                <c:pt idx="90">
                  <c:v>2.4320181655172409E-2</c:v>
                </c:pt>
                <c:pt idx="91">
                  <c:v>3.00207795862069E-2</c:v>
                </c:pt>
                <c:pt idx="92">
                  <c:v>3.314418396551725E-2</c:v>
                </c:pt>
                <c:pt idx="93">
                  <c:v>3.4194655103448275E-2</c:v>
                </c:pt>
                <c:pt idx="94">
                  <c:v>3.3775436999999991E-2</c:v>
                </c:pt>
                <c:pt idx="95">
                  <c:v>3.2082979310344824E-2</c:v>
                </c:pt>
                <c:pt idx="96">
                  <c:v>3.2040021793103453E-2</c:v>
                </c:pt>
                <c:pt idx="97">
                  <c:v>3.2780954586206897E-2</c:v>
                </c:pt>
                <c:pt idx="98">
                  <c:v>3.3738227896551738E-2</c:v>
                </c:pt>
                <c:pt idx="99">
                  <c:v>3.4328273965517235E-2</c:v>
                </c:pt>
                <c:pt idx="100">
                  <c:v>3.4412978793103448E-2</c:v>
                </c:pt>
                <c:pt idx="101">
                  <c:v>3.378853689655173E-2</c:v>
                </c:pt>
                <c:pt idx="102">
                  <c:v>3.2920888931034481E-2</c:v>
                </c:pt>
                <c:pt idx="103">
                  <c:v>3.220867055172414E-2</c:v>
                </c:pt>
                <c:pt idx="104">
                  <c:v>3.0622189344827584E-2</c:v>
                </c:pt>
                <c:pt idx="105">
                  <c:v>2.8305374793103438E-2</c:v>
                </c:pt>
                <c:pt idx="106">
                  <c:v>2.5212068000000001E-2</c:v>
                </c:pt>
                <c:pt idx="107">
                  <c:v>2.2012732965517246E-2</c:v>
                </c:pt>
                <c:pt idx="108">
                  <c:v>1.7599366724137932E-2</c:v>
                </c:pt>
                <c:pt idx="109">
                  <c:v>1.2676352034482759E-2</c:v>
                </c:pt>
                <c:pt idx="110">
                  <c:v>7.7783325137931051E-3</c:v>
                </c:pt>
                <c:pt idx="111">
                  <c:v>2.4324830417241372E-3</c:v>
                </c:pt>
                <c:pt idx="112">
                  <c:v>1.6124785310344826E-4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31-47A1-9651-868C0741B5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49663119"/>
        <c:axId val="1149664783"/>
      </c:barChart>
      <c:catAx>
        <c:axId val="11496631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149664783"/>
        <c:crosses val="autoZero"/>
        <c:auto val="1"/>
        <c:lblAlgn val="ctr"/>
        <c:lblOffset val="100"/>
        <c:noMultiLvlLbl val="0"/>
      </c:catAx>
      <c:valAx>
        <c:axId val="11496647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1496631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Sheet1!$A$54</c:f>
              <c:strCache>
                <c:ptCount val="1"/>
                <c:pt idx="0">
                  <c:v>SKMH053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Sheet1!$B$54:$DR$54</c:f>
              <c:numCache>
                <c:formatCode>General</c:formatCode>
                <c:ptCount val="121"/>
                <c:pt idx="0">
                  <c:v>3.5327991872413802E-4</c:v>
                </c:pt>
                <c:pt idx="1">
                  <c:v>6.8160267206896549E-4</c:v>
                </c:pt>
                <c:pt idx="2">
                  <c:v>3.2076458448275871E-3</c:v>
                </c:pt>
                <c:pt idx="3">
                  <c:v>6.2120868379310357E-3</c:v>
                </c:pt>
                <c:pt idx="4">
                  <c:v>8.2794634758620693E-3</c:v>
                </c:pt>
                <c:pt idx="5">
                  <c:v>1.0490823896551722E-2</c:v>
                </c:pt>
                <c:pt idx="6">
                  <c:v>1.3124742758620689E-2</c:v>
                </c:pt>
                <c:pt idx="7">
                  <c:v>1.416510001724138E-2</c:v>
                </c:pt>
                <c:pt idx="8">
                  <c:v>1.1338164189655171E-2</c:v>
                </c:pt>
                <c:pt idx="9">
                  <c:v>4.7064091448275856E-3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3.8539355172413788E-4</c:v>
                </c:pt>
                <c:pt idx="15">
                  <c:v>5.0208102896551719E-3</c:v>
                </c:pt>
                <c:pt idx="16">
                  <c:v>7.780380613793104E-3</c:v>
                </c:pt>
                <c:pt idx="17">
                  <c:v>7.0446398689655168E-3</c:v>
                </c:pt>
                <c:pt idx="18">
                  <c:v>3.9149682620689659E-3</c:v>
                </c:pt>
                <c:pt idx="19">
                  <c:v>4.0501517206896544E-5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6.1197082306896561E-4</c:v>
                </c:pt>
                <c:pt idx="25">
                  <c:v>3.9785737413793095E-3</c:v>
                </c:pt>
                <c:pt idx="26">
                  <c:v>8.4350181379310336E-3</c:v>
                </c:pt>
                <c:pt idx="27">
                  <c:v>1.2479487896551721E-2</c:v>
                </c:pt>
                <c:pt idx="28">
                  <c:v>1.6153700931034479E-2</c:v>
                </c:pt>
                <c:pt idx="29">
                  <c:v>1.9169176275862069E-2</c:v>
                </c:pt>
                <c:pt idx="30">
                  <c:v>2.1552599586206898E-2</c:v>
                </c:pt>
                <c:pt idx="31">
                  <c:v>2.364818658620689E-2</c:v>
                </c:pt>
                <c:pt idx="32">
                  <c:v>2.6092836310344831E-2</c:v>
                </c:pt>
                <c:pt idx="33">
                  <c:v>3.1050054448275858E-2</c:v>
                </c:pt>
                <c:pt idx="34">
                  <c:v>3.8013090241379305E-2</c:v>
                </c:pt>
                <c:pt idx="35">
                  <c:v>4.5983700310344836E-2</c:v>
                </c:pt>
                <c:pt idx="36">
                  <c:v>5.1916911379310357E-2</c:v>
                </c:pt>
                <c:pt idx="37">
                  <c:v>5.4002528862068952E-2</c:v>
                </c:pt>
                <c:pt idx="38">
                  <c:v>5.1971490999999995E-2</c:v>
                </c:pt>
                <c:pt idx="39">
                  <c:v>4.788521520689655E-2</c:v>
                </c:pt>
                <c:pt idx="40">
                  <c:v>4.2591377586206909E-2</c:v>
                </c:pt>
                <c:pt idx="41">
                  <c:v>3.7173754862068968E-2</c:v>
                </c:pt>
                <c:pt idx="42">
                  <c:v>3.1909743551724136E-2</c:v>
                </c:pt>
                <c:pt idx="43">
                  <c:v>2.8467156551724129E-2</c:v>
                </c:pt>
                <c:pt idx="44">
                  <c:v>2.9254623999999996E-2</c:v>
                </c:pt>
                <c:pt idx="45">
                  <c:v>3.3303218655172419E-2</c:v>
                </c:pt>
                <c:pt idx="46">
                  <c:v>3.7116626206896555E-2</c:v>
                </c:pt>
                <c:pt idx="47">
                  <c:v>3.795954144827586E-2</c:v>
                </c:pt>
                <c:pt idx="48">
                  <c:v>3.6591239137931039E-2</c:v>
                </c:pt>
                <c:pt idx="49">
                  <c:v>3.4986850965517242E-2</c:v>
                </c:pt>
                <c:pt idx="50">
                  <c:v>3.3454164000000008E-2</c:v>
                </c:pt>
                <c:pt idx="51">
                  <c:v>3.1913735620689651E-2</c:v>
                </c:pt>
                <c:pt idx="52">
                  <c:v>3.1017020517241374E-2</c:v>
                </c:pt>
                <c:pt idx="53">
                  <c:v>3.1578086275862061E-2</c:v>
                </c:pt>
                <c:pt idx="54">
                  <c:v>3.3949503655172408E-2</c:v>
                </c:pt>
                <c:pt idx="55">
                  <c:v>3.8796203448275855E-2</c:v>
                </c:pt>
                <c:pt idx="56">
                  <c:v>4.509202344827587E-2</c:v>
                </c:pt>
                <c:pt idx="57">
                  <c:v>5.3539515206896558E-2</c:v>
                </c:pt>
                <c:pt idx="58">
                  <c:v>6.2547043344827594E-2</c:v>
                </c:pt>
                <c:pt idx="59">
                  <c:v>6.837722813793104E-2</c:v>
                </c:pt>
                <c:pt idx="60">
                  <c:v>6.8070198793103442E-2</c:v>
                </c:pt>
                <c:pt idx="61">
                  <c:v>6.4235206620689669E-2</c:v>
                </c:pt>
                <c:pt idx="62">
                  <c:v>6.0189539620689653E-2</c:v>
                </c:pt>
                <c:pt idx="63">
                  <c:v>5.6528891448275866E-2</c:v>
                </c:pt>
                <c:pt idx="64">
                  <c:v>5.1159138172413791E-2</c:v>
                </c:pt>
                <c:pt idx="65">
                  <c:v>4.3930535689655173E-2</c:v>
                </c:pt>
                <c:pt idx="66">
                  <c:v>4.0249887068965519E-2</c:v>
                </c:pt>
                <c:pt idx="67">
                  <c:v>4.4718917241379316E-2</c:v>
                </c:pt>
                <c:pt idx="68">
                  <c:v>5.4697634482758606E-2</c:v>
                </c:pt>
                <c:pt idx="69">
                  <c:v>6.027888427586206E-2</c:v>
                </c:pt>
                <c:pt idx="70">
                  <c:v>5.4613390448275859E-2</c:v>
                </c:pt>
                <c:pt idx="71">
                  <c:v>3.8982597517241376E-2</c:v>
                </c:pt>
                <c:pt idx="72">
                  <c:v>2.1519818482758621E-2</c:v>
                </c:pt>
                <c:pt idx="73">
                  <c:v>9.1277858103448271E-3</c:v>
                </c:pt>
                <c:pt idx="74">
                  <c:v>3.9544412517241384E-3</c:v>
                </c:pt>
                <c:pt idx="75">
                  <c:v>3.9429877931034469E-3</c:v>
                </c:pt>
                <c:pt idx="76">
                  <c:v>7.0388834172413813E-3</c:v>
                </c:pt>
                <c:pt idx="77">
                  <c:v>1.2002067689655171E-2</c:v>
                </c:pt>
                <c:pt idx="78">
                  <c:v>1.8389147068965515E-2</c:v>
                </c:pt>
                <c:pt idx="79">
                  <c:v>2.4657866482758625E-2</c:v>
                </c:pt>
                <c:pt idx="80">
                  <c:v>2.7747435413793105E-2</c:v>
                </c:pt>
                <c:pt idx="81">
                  <c:v>2.5555963103448279E-2</c:v>
                </c:pt>
                <c:pt idx="82">
                  <c:v>1.8409407793103443E-2</c:v>
                </c:pt>
                <c:pt idx="83">
                  <c:v>9.4496663275862054E-3</c:v>
                </c:pt>
                <c:pt idx="84">
                  <c:v>2.5599202689655181E-3</c:v>
                </c:pt>
                <c:pt idx="85">
                  <c:v>1.4080717087241381E-3</c:v>
                </c:pt>
                <c:pt idx="86">
                  <c:v>5.8081827931034486E-3</c:v>
                </c:pt>
                <c:pt idx="87">
                  <c:v>1.4530466189655169E-2</c:v>
                </c:pt>
                <c:pt idx="88">
                  <c:v>2.4416850793103441E-2</c:v>
                </c:pt>
                <c:pt idx="89">
                  <c:v>3.2721818517241374E-2</c:v>
                </c:pt>
                <c:pt idx="90">
                  <c:v>3.7760397310344834E-2</c:v>
                </c:pt>
                <c:pt idx="91">
                  <c:v>4.0023403241379318E-2</c:v>
                </c:pt>
                <c:pt idx="92">
                  <c:v>3.9015268931034477E-2</c:v>
                </c:pt>
                <c:pt idx="93">
                  <c:v>3.6818423758620683E-2</c:v>
                </c:pt>
                <c:pt idx="94">
                  <c:v>3.413127582758621E-2</c:v>
                </c:pt>
                <c:pt idx="95">
                  <c:v>3.0113176034482762E-2</c:v>
                </c:pt>
                <c:pt idx="96">
                  <c:v>2.8231203965517246E-2</c:v>
                </c:pt>
                <c:pt idx="97">
                  <c:v>2.719300193103448E-2</c:v>
                </c:pt>
                <c:pt idx="98">
                  <c:v>2.6301881379310339E-2</c:v>
                </c:pt>
                <c:pt idx="99">
                  <c:v>2.5886962275862062E-2</c:v>
                </c:pt>
                <c:pt idx="100">
                  <c:v>2.6796098103448275E-2</c:v>
                </c:pt>
                <c:pt idx="101">
                  <c:v>2.7883081172413796E-2</c:v>
                </c:pt>
                <c:pt idx="102">
                  <c:v>2.8006349620689659E-2</c:v>
                </c:pt>
                <c:pt idx="103">
                  <c:v>2.8677661379310344E-2</c:v>
                </c:pt>
                <c:pt idx="104">
                  <c:v>2.8531021827586208E-2</c:v>
                </c:pt>
                <c:pt idx="105">
                  <c:v>2.7365316310344823E-2</c:v>
                </c:pt>
                <c:pt idx="106">
                  <c:v>2.5079836310344827E-2</c:v>
                </c:pt>
                <c:pt idx="107">
                  <c:v>2.2049920206896556E-2</c:v>
                </c:pt>
                <c:pt idx="108">
                  <c:v>1.7713622758620689E-2</c:v>
                </c:pt>
                <c:pt idx="109">
                  <c:v>1.2351748189655173E-2</c:v>
                </c:pt>
                <c:pt idx="110">
                  <c:v>6.6358694965517225E-3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1E-4EF6-910C-CFD5459162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05268335"/>
        <c:axId val="1005269583"/>
      </c:barChart>
      <c:catAx>
        <c:axId val="1005268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05269583"/>
        <c:crosses val="autoZero"/>
        <c:auto val="1"/>
        <c:lblAlgn val="ctr"/>
        <c:lblOffset val="100"/>
        <c:noMultiLvlLbl val="0"/>
      </c:catAx>
      <c:valAx>
        <c:axId val="10052695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052683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Sheet1!$A$55</c:f>
              <c:strCache>
                <c:ptCount val="1"/>
                <c:pt idx="0">
                  <c:v>SKMH054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Sheet1!$B$55:$DR$55</c:f>
              <c:numCache>
                <c:formatCode>General</c:formatCode>
                <c:ptCount val="1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8.64477E-4</c:v>
                </c:pt>
                <c:pt idx="6">
                  <c:v>2.0402240000000002E-3</c:v>
                </c:pt>
                <c:pt idx="7">
                  <c:v>3.9737469999999997E-3</c:v>
                </c:pt>
                <c:pt idx="8">
                  <c:v>5.3983950000000003E-3</c:v>
                </c:pt>
                <c:pt idx="9">
                  <c:v>4.8723120000000002E-3</c:v>
                </c:pt>
                <c:pt idx="10">
                  <c:v>1.6741799999999999E-3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6.4832799999999994E-5</c:v>
                </c:pt>
                <c:pt idx="15">
                  <c:v>5.4111699999999999E-3</c:v>
                </c:pt>
                <c:pt idx="16">
                  <c:v>9.7203689999999995E-3</c:v>
                </c:pt>
                <c:pt idx="17">
                  <c:v>9.7212919999999994E-3</c:v>
                </c:pt>
                <c:pt idx="18">
                  <c:v>5.7814169999999996E-3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4.1082250000000001E-3</c:v>
                </c:pt>
                <c:pt idx="27">
                  <c:v>8.7323990000000001E-3</c:v>
                </c:pt>
                <c:pt idx="28">
                  <c:v>1.1909009E-2</c:v>
                </c:pt>
                <c:pt idx="29">
                  <c:v>1.3273325000000001E-2</c:v>
                </c:pt>
                <c:pt idx="30">
                  <c:v>1.4478971E-2</c:v>
                </c:pt>
                <c:pt idx="31">
                  <c:v>1.5952000000000001E-2</c:v>
                </c:pt>
                <c:pt idx="32">
                  <c:v>1.7194303000000001E-2</c:v>
                </c:pt>
                <c:pt idx="33">
                  <c:v>1.9382249000000001E-2</c:v>
                </c:pt>
                <c:pt idx="34">
                  <c:v>2.1867679000000001E-2</c:v>
                </c:pt>
                <c:pt idx="35">
                  <c:v>2.4014421000000001E-2</c:v>
                </c:pt>
                <c:pt idx="36">
                  <c:v>2.4335918000000002E-2</c:v>
                </c:pt>
                <c:pt idx="37">
                  <c:v>2.2291328999999999E-2</c:v>
                </c:pt>
                <c:pt idx="38">
                  <c:v>1.8290415000000001E-2</c:v>
                </c:pt>
                <c:pt idx="39">
                  <c:v>1.4037542E-2</c:v>
                </c:pt>
                <c:pt idx="40">
                  <c:v>1.0394972000000001E-2</c:v>
                </c:pt>
                <c:pt idx="41">
                  <c:v>7.9975789999999995E-3</c:v>
                </c:pt>
                <c:pt idx="42">
                  <c:v>7.0246390000000001E-3</c:v>
                </c:pt>
                <c:pt idx="43">
                  <c:v>8.9265850000000008E-3</c:v>
                </c:pt>
                <c:pt idx="44">
                  <c:v>1.4225784E-2</c:v>
                </c:pt>
                <c:pt idx="45">
                  <c:v>2.1552265000000001E-2</c:v>
                </c:pt>
                <c:pt idx="46">
                  <c:v>2.8229035E-2</c:v>
                </c:pt>
                <c:pt idx="47">
                  <c:v>3.1794553000000003E-2</c:v>
                </c:pt>
                <c:pt idx="48">
                  <c:v>3.1738953E-2</c:v>
                </c:pt>
                <c:pt idx="49">
                  <c:v>2.9315747999999999E-2</c:v>
                </c:pt>
                <c:pt idx="50">
                  <c:v>2.5632354E-2</c:v>
                </c:pt>
                <c:pt idx="51">
                  <c:v>2.3036249000000002E-2</c:v>
                </c:pt>
                <c:pt idx="52">
                  <c:v>2.240986E-2</c:v>
                </c:pt>
                <c:pt idx="53">
                  <c:v>2.2167861000000001E-2</c:v>
                </c:pt>
                <c:pt idx="54">
                  <c:v>2.0514320999999999E-2</c:v>
                </c:pt>
                <c:pt idx="55">
                  <c:v>1.8282686999999999E-2</c:v>
                </c:pt>
                <c:pt idx="56">
                  <c:v>1.8210902000000001E-2</c:v>
                </c:pt>
                <c:pt idx="57">
                  <c:v>2.1830098999999999E-2</c:v>
                </c:pt>
                <c:pt idx="58">
                  <c:v>2.782886E-2</c:v>
                </c:pt>
                <c:pt idx="59">
                  <c:v>3.3319590000000003E-2</c:v>
                </c:pt>
                <c:pt idx="60">
                  <c:v>3.5581164999999998E-2</c:v>
                </c:pt>
                <c:pt idx="61">
                  <c:v>3.5716293000000003E-2</c:v>
                </c:pt>
                <c:pt idx="62">
                  <c:v>3.4512071999999998E-2</c:v>
                </c:pt>
                <c:pt idx="63">
                  <c:v>3.2349652999999999E-2</c:v>
                </c:pt>
                <c:pt idx="64">
                  <c:v>2.9020527000000001E-2</c:v>
                </c:pt>
                <c:pt idx="65">
                  <c:v>2.7115400000000001E-2</c:v>
                </c:pt>
                <c:pt idx="66">
                  <c:v>3.0227962000000001E-2</c:v>
                </c:pt>
                <c:pt idx="67">
                  <c:v>3.9642240000000002E-2</c:v>
                </c:pt>
                <c:pt idx="68">
                  <c:v>5.1190856E-2</c:v>
                </c:pt>
                <c:pt idx="69">
                  <c:v>5.7676499999999999E-2</c:v>
                </c:pt>
                <c:pt idx="70">
                  <c:v>5.5093230999999999E-2</c:v>
                </c:pt>
                <c:pt idx="71">
                  <c:v>4.5150152999999998E-2</c:v>
                </c:pt>
                <c:pt idx="72">
                  <c:v>3.3406505000000003E-2</c:v>
                </c:pt>
                <c:pt idx="73">
                  <c:v>2.3829009000000002E-2</c:v>
                </c:pt>
                <c:pt idx="74">
                  <c:v>1.7535657E-2</c:v>
                </c:pt>
                <c:pt idx="75">
                  <c:v>1.2868071999999999E-2</c:v>
                </c:pt>
                <c:pt idx="76">
                  <c:v>9.6031280000000007E-3</c:v>
                </c:pt>
                <c:pt idx="77">
                  <c:v>9.5935359999999997E-3</c:v>
                </c:pt>
                <c:pt idx="78">
                  <c:v>1.4622787E-2</c:v>
                </c:pt>
                <c:pt idx="79">
                  <c:v>2.2195275E-2</c:v>
                </c:pt>
                <c:pt idx="80">
                  <c:v>2.6307573000000001E-2</c:v>
                </c:pt>
                <c:pt idx="81">
                  <c:v>2.2621993E-2</c:v>
                </c:pt>
                <c:pt idx="82">
                  <c:v>1.1531889E-2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9.5998700000000004E-4</c:v>
                </c:pt>
                <c:pt idx="89">
                  <c:v>7.5432229999999999E-3</c:v>
                </c:pt>
                <c:pt idx="90">
                  <c:v>1.3062479E-2</c:v>
                </c:pt>
                <c:pt idx="91">
                  <c:v>1.7652887999999999E-2</c:v>
                </c:pt>
                <c:pt idx="92">
                  <c:v>2.0583482E-2</c:v>
                </c:pt>
                <c:pt idx="93">
                  <c:v>2.218125E-2</c:v>
                </c:pt>
                <c:pt idx="94">
                  <c:v>2.2735268999999999E-2</c:v>
                </c:pt>
                <c:pt idx="95">
                  <c:v>2.2826055000000001E-2</c:v>
                </c:pt>
                <c:pt idx="96">
                  <c:v>2.4049213E-2</c:v>
                </c:pt>
                <c:pt idx="97">
                  <c:v>2.6001443999999999E-2</c:v>
                </c:pt>
                <c:pt idx="98">
                  <c:v>2.8013954000000001E-2</c:v>
                </c:pt>
                <c:pt idx="99">
                  <c:v>2.9397662000000001E-2</c:v>
                </c:pt>
                <c:pt idx="100">
                  <c:v>2.9860817000000001E-2</c:v>
                </c:pt>
                <c:pt idx="101">
                  <c:v>3.0147355000000001E-2</c:v>
                </c:pt>
                <c:pt idx="102">
                  <c:v>3.0217258E-2</c:v>
                </c:pt>
                <c:pt idx="103">
                  <c:v>3.0640616999999998E-2</c:v>
                </c:pt>
                <c:pt idx="104">
                  <c:v>3.0432214999999999E-2</c:v>
                </c:pt>
                <c:pt idx="105">
                  <c:v>2.9720626999999999E-2</c:v>
                </c:pt>
                <c:pt idx="106">
                  <c:v>2.8374155000000002E-2</c:v>
                </c:pt>
                <c:pt idx="107">
                  <c:v>2.6744963E-2</c:v>
                </c:pt>
                <c:pt idx="108">
                  <c:v>2.4099236999999999E-2</c:v>
                </c:pt>
                <c:pt idx="109">
                  <c:v>2.0820139000000001E-2</c:v>
                </c:pt>
                <c:pt idx="110">
                  <c:v>1.7514894999999999E-2</c:v>
                </c:pt>
                <c:pt idx="111">
                  <c:v>1.5949581000000001E-2</c:v>
                </c:pt>
                <c:pt idx="112">
                  <c:v>1.2558557E-2</c:v>
                </c:pt>
                <c:pt idx="113">
                  <c:v>9.1719439999999996E-3</c:v>
                </c:pt>
                <c:pt idx="114">
                  <c:v>5.3948920000000001E-3</c:v>
                </c:pt>
                <c:pt idx="115">
                  <c:v>1.509818E-3</c:v>
                </c:pt>
                <c:pt idx="116">
                  <c:v>1.2327400000000001E-4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D8-4440-A962-4286AFB06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68362223"/>
        <c:axId val="1068360559"/>
      </c:barChart>
      <c:catAx>
        <c:axId val="10683622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68360559"/>
        <c:crosses val="autoZero"/>
        <c:auto val="1"/>
        <c:lblAlgn val="ctr"/>
        <c:lblOffset val="100"/>
        <c:noMultiLvlLbl val="0"/>
      </c:catAx>
      <c:valAx>
        <c:axId val="10683605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683622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Sheet1!$A$56</c:f>
              <c:strCache>
                <c:ptCount val="1"/>
                <c:pt idx="0">
                  <c:v>SKMH055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Sheet1!$B$56:$DR$56</c:f>
              <c:numCache>
                <c:formatCode>General</c:formatCode>
                <c:ptCount val="121"/>
                <c:pt idx="0">
                  <c:v>2.6360506379310344E-3</c:v>
                </c:pt>
                <c:pt idx="1">
                  <c:v>9.7579097448275863E-4</c:v>
                </c:pt>
                <c:pt idx="2">
                  <c:v>2.0634069827586213E-3</c:v>
                </c:pt>
                <c:pt idx="3">
                  <c:v>2.3609667758620694E-3</c:v>
                </c:pt>
                <c:pt idx="4">
                  <c:v>2.8064099896551726E-3</c:v>
                </c:pt>
                <c:pt idx="5">
                  <c:v>3.7192284172413797E-3</c:v>
                </c:pt>
                <c:pt idx="6">
                  <c:v>5.2594911551724129E-3</c:v>
                </c:pt>
                <c:pt idx="7">
                  <c:v>7.0391924172413809E-3</c:v>
                </c:pt>
                <c:pt idx="8">
                  <c:v>6.8009873103448285E-3</c:v>
                </c:pt>
                <c:pt idx="9">
                  <c:v>3.4876896137931031E-3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1.0502835424137931E-3</c:v>
                </c:pt>
                <c:pt idx="15">
                  <c:v>7.7307702862068964E-3</c:v>
                </c:pt>
                <c:pt idx="16">
                  <c:v>1.3162055344827586E-2</c:v>
                </c:pt>
                <c:pt idx="17">
                  <c:v>1.3583067086206898E-2</c:v>
                </c:pt>
                <c:pt idx="18">
                  <c:v>9.064344362068967E-3</c:v>
                </c:pt>
                <c:pt idx="19">
                  <c:v>1.1679867093103448E-3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3.9747546620689661E-3</c:v>
                </c:pt>
                <c:pt idx="27">
                  <c:v>1.0471388844827585E-2</c:v>
                </c:pt>
                <c:pt idx="28">
                  <c:v>1.574560151724138E-2</c:v>
                </c:pt>
                <c:pt idx="29">
                  <c:v>1.9451381655172413E-2</c:v>
                </c:pt>
                <c:pt idx="30">
                  <c:v>2.3100370137931023E-2</c:v>
                </c:pt>
                <c:pt idx="31">
                  <c:v>2.6644593827586209E-2</c:v>
                </c:pt>
                <c:pt idx="32">
                  <c:v>2.9368319103448278E-2</c:v>
                </c:pt>
                <c:pt idx="33">
                  <c:v>3.3110105310344841E-2</c:v>
                </c:pt>
                <c:pt idx="34">
                  <c:v>3.7394940827586209E-2</c:v>
                </c:pt>
                <c:pt idx="35">
                  <c:v>4.1358825034482759E-2</c:v>
                </c:pt>
                <c:pt idx="36">
                  <c:v>4.2739987482758632E-2</c:v>
                </c:pt>
                <c:pt idx="37">
                  <c:v>4.0199583793103455E-2</c:v>
                </c:pt>
                <c:pt idx="38">
                  <c:v>3.4862665000000001E-2</c:v>
                </c:pt>
                <c:pt idx="39">
                  <c:v>2.8430215655172422E-2</c:v>
                </c:pt>
                <c:pt idx="40">
                  <c:v>2.1441265379310348E-2</c:v>
                </c:pt>
                <c:pt idx="41">
                  <c:v>1.5919580327586204E-2</c:v>
                </c:pt>
                <c:pt idx="42">
                  <c:v>1.2293667155172414E-2</c:v>
                </c:pt>
                <c:pt idx="43">
                  <c:v>1.2895552241379313E-2</c:v>
                </c:pt>
                <c:pt idx="44">
                  <c:v>1.8458301827586208E-2</c:v>
                </c:pt>
                <c:pt idx="45">
                  <c:v>2.6346749241379305E-2</c:v>
                </c:pt>
                <c:pt idx="46">
                  <c:v>3.2629501586206901E-2</c:v>
                </c:pt>
                <c:pt idx="47">
                  <c:v>3.5129640103448274E-2</c:v>
                </c:pt>
                <c:pt idx="48">
                  <c:v>3.4934151275862073E-2</c:v>
                </c:pt>
                <c:pt idx="49">
                  <c:v>3.4085771413793105E-2</c:v>
                </c:pt>
                <c:pt idx="50">
                  <c:v>3.3245683517241387E-2</c:v>
                </c:pt>
                <c:pt idx="51">
                  <c:v>3.3269327620689654E-2</c:v>
                </c:pt>
                <c:pt idx="52">
                  <c:v>3.3799830827586204E-2</c:v>
                </c:pt>
                <c:pt idx="53">
                  <c:v>3.3046175103448275E-2</c:v>
                </c:pt>
                <c:pt idx="54">
                  <c:v>2.9431075206896556E-2</c:v>
                </c:pt>
                <c:pt idx="55">
                  <c:v>2.4938062172413795E-2</c:v>
                </c:pt>
                <c:pt idx="56">
                  <c:v>2.2760149137931035E-2</c:v>
                </c:pt>
                <c:pt idx="57">
                  <c:v>2.6248202206896547E-2</c:v>
                </c:pt>
                <c:pt idx="58">
                  <c:v>3.3998474034482758E-2</c:v>
                </c:pt>
                <c:pt idx="59">
                  <c:v>4.1446322793103445E-2</c:v>
                </c:pt>
                <c:pt idx="60">
                  <c:v>4.4373608379310349E-2</c:v>
                </c:pt>
                <c:pt idx="61">
                  <c:v>4.4715856103448276E-2</c:v>
                </c:pt>
                <c:pt idx="62">
                  <c:v>4.5384381379310348E-2</c:v>
                </c:pt>
                <c:pt idx="63">
                  <c:v>4.7216820655172409E-2</c:v>
                </c:pt>
                <c:pt idx="64">
                  <c:v>4.7347397413793103E-2</c:v>
                </c:pt>
                <c:pt idx="65">
                  <c:v>4.4920543965517236E-2</c:v>
                </c:pt>
                <c:pt idx="66">
                  <c:v>4.4367868586206886E-2</c:v>
                </c:pt>
                <c:pt idx="67">
                  <c:v>5.0478221724137941E-2</c:v>
                </c:pt>
                <c:pt idx="68">
                  <c:v>6.0950612931034494E-2</c:v>
                </c:pt>
                <c:pt idx="69">
                  <c:v>6.6212639620689656E-2</c:v>
                </c:pt>
                <c:pt idx="70">
                  <c:v>5.9308714862068963E-2</c:v>
                </c:pt>
                <c:pt idx="71">
                  <c:v>4.219172013793103E-2</c:v>
                </c:pt>
                <c:pt idx="72">
                  <c:v>2.4380129413793108E-2</c:v>
                </c:pt>
                <c:pt idx="73">
                  <c:v>1.3873147810344827E-2</c:v>
                </c:pt>
                <c:pt idx="74">
                  <c:v>1.2829460051724136E-2</c:v>
                </c:pt>
                <c:pt idx="75">
                  <c:v>1.7099663172413789E-2</c:v>
                </c:pt>
                <c:pt idx="76">
                  <c:v>2.2043185137931035E-2</c:v>
                </c:pt>
                <c:pt idx="77">
                  <c:v>2.5092470310344828E-2</c:v>
                </c:pt>
                <c:pt idx="78">
                  <c:v>2.7295610448275862E-2</c:v>
                </c:pt>
                <c:pt idx="79">
                  <c:v>2.9089798482758618E-2</c:v>
                </c:pt>
                <c:pt idx="80">
                  <c:v>2.7933131379310343E-2</c:v>
                </c:pt>
                <c:pt idx="81">
                  <c:v>2.1308815172413797E-2</c:v>
                </c:pt>
                <c:pt idx="82">
                  <c:v>9.4069448103448264E-3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3.0500052275862072E-4</c:v>
                </c:pt>
                <c:pt idx="88">
                  <c:v>1.0370729620689656E-2</c:v>
                </c:pt>
                <c:pt idx="89">
                  <c:v>1.9281409689655166E-2</c:v>
                </c:pt>
                <c:pt idx="90">
                  <c:v>2.5673684862068964E-2</c:v>
                </c:pt>
                <c:pt idx="91">
                  <c:v>3.0094353724137927E-2</c:v>
                </c:pt>
                <c:pt idx="92">
                  <c:v>3.174349141379311E-2</c:v>
                </c:pt>
                <c:pt idx="93">
                  <c:v>3.1704167586206894E-2</c:v>
                </c:pt>
                <c:pt idx="94">
                  <c:v>3.063834427586206E-2</c:v>
                </c:pt>
                <c:pt idx="95">
                  <c:v>2.860195065517241E-2</c:v>
                </c:pt>
                <c:pt idx="96">
                  <c:v>2.8556672620689651E-2</c:v>
                </c:pt>
                <c:pt idx="97">
                  <c:v>2.946972903448276E-2</c:v>
                </c:pt>
                <c:pt idx="98">
                  <c:v>3.0686329551724137E-2</c:v>
                </c:pt>
                <c:pt idx="99">
                  <c:v>3.1620227137931028E-2</c:v>
                </c:pt>
                <c:pt idx="100">
                  <c:v>3.2095584448275857E-2</c:v>
                </c:pt>
                <c:pt idx="101">
                  <c:v>3.1462316275862073E-2</c:v>
                </c:pt>
                <c:pt idx="102">
                  <c:v>3.0854478482758619E-2</c:v>
                </c:pt>
                <c:pt idx="103">
                  <c:v>3.0347084724137927E-2</c:v>
                </c:pt>
                <c:pt idx="104">
                  <c:v>2.8929949448275864E-2</c:v>
                </c:pt>
                <c:pt idx="105">
                  <c:v>2.6734778034482761E-2</c:v>
                </c:pt>
                <c:pt idx="106">
                  <c:v>2.3702488758620688E-2</c:v>
                </c:pt>
                <c:pt idx="107">
                  <c:v>2.0446047620689654E-2</c:v>
                </c:pt>
                <c:pt idx="108">
                  <c:v>1.5905844620689655E-2</c:v>
                </c:pt>
                <c:pt idx="109">
                  <c:v>1.0772243155172416E-2</c:v>
                </c:pt>
                <c:pt idx="110">
                  <c:v>5.5946896137931039E-3</c:v>
                </c:pt>
                <c:pt idx="111">
                  <c:v>6.3052972362068963E-4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14-4E58-9E42-1316B72ED2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68362639"/>
        <c:axId val="1068360143"/>
      </c:barChart>
      <c:catAx>
        <c:axId val="10683626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68360143"/>
        <c:crosses val="autoZero"/>
        <c:auto val="1"/>
        <c:lblAlgn val="ctr"/>
        <c:lblOffset val="100"/>
        <c:noMultiLvlLbl val="0"/>
      </c:catAx>
      <c:valAx>
        <c:axId val="10683601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683626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Sheet1!$A$57</c:f>
              <c:strCache>
                <c:ptCount val="1"/>
                <c:pt idx="0">
                  <c:v>SKMH056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Sheet1!$B$57:$DR$57</c:f>
              <c:numCache>
                <c:formatCode>General</c:formatCode>
                <c:ptCount val="121"/>
                <c:pt idx="0">
                  <c:v>4.3163341539999989E-4</c:v>
                </c:pt>
                <c:pt idx="1">
                  <c:v>2.7184145033333334E-5</c:v>
                </c:pt>
                <c:pt idx="2">
                  <c:v>4.4695516346666676E-4</c:v>
                </c:pt>
                <c:pt idx="3">
                  <c:v>1.4989208723333335E-3</c:v>
                </c:pt>
                <c:pt idx="4">
                  <c:v>2.7180542933333339E-3</c:v>
                </c:pt>
                <c:pt idx="5">
                  <c:v>3.9025135000000004E-3</c:v>
                </c:pt>
                <c:pt idx="6">
                  <c:v>5.1808324533333351E-3</c:v>
                </c:pt>
                <c:pt idx="7">
                  <c:v>6.7081721000000014E-3</c:v>
                </c:pt>
                <c:pt idx="8">
                  <c:v>6.4575089466666676E-3</c:v>
                </c:pt>
                <c:pt idx="9">
                  <c:v>3.3604886333333328E-3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6.4925138066666648E-4</c:v>
                </c:pt>
                <c:pt idx="15">
                  <c:v>7.7636312966666652E-3</c:v>
                </c:pt>
                <c:pt idx="16">
                  <c:v>1.3515182033333331E-2</c:v>
                </c:pt>
                <c:pt idx="17">
                  <c:v>1.3888793616666666E-2</c:v>
                </c:pt>
                <c:pt idx="18">
                  <c:v>8.9843627333333325E-3</c:v>
                </c:pt>
                <c:pt idx="19">
                  <c:v>4.4389714566666667E-4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5.1712376866666666E-3</c:v>
                </c:pt>
                <c:pt idx="27">
                  <c:v>1.1715701133333338E-2</c:v>
                </c:pt>
                <c:pt idx="28">
                  <c:v>1.6639662800000003E-2</c:v>
                </c:pt>
                <c:pt idx="29">
                  <c:v>1.9480033300000001E-2</c:v>
                </c:pt>
                <c:pt idx="30">
                  <c:v>2.2052565499999999E-2</c:v>
                </c:pt>
                <c:pt idx="31">
                  <c:v>2.4453499500000007E-2</c:v>
                </c:pt>
                <c:pt idx="32">
                  <c:v>2.6056366933333335E-2</c:v>
                </c:pt>
                <c:pt idx="33">
                  <c:v>2.8737042000000004E-2</c:v>
                </c:pt>
                <c:pt idx="34">
                  <c:v>3.2158137833333336E-2</c:v>
                </c:pt>
                <c:pt idx="35">
                  <c:v>3.5706369100000003E-2</c:v>
                </c:pt>
                <c:pt idx="36">
                  <c:v>3.7402067633333334E-2</c:v>
                </c:pt>
                <c:pt idx="37">
                  <c:v>3.6006117200000007E-2</c:v>
                </c:pt>
                <c:pt idx="38">
                  <c:v>3.2310336766666663E-2</c:v>
                </c:pt>
                <c:pt idx="39">
                  <c:v>2.7583161433333336E-2</c:v>
                </c:pt>
                <c:pt idx="40">
                  <c:v>2.2001984433333333E-2</c:v>
                </c:pt>
                <c:pt idx="41">
                  <c:v>1.7265406699999996E-2</c:v>
                </c:pt>
                <c:pt idx="42">
                  <c:v>1.396591105E-2</c:v>
                </c:pt>
                <c:pt idx="43">
                  <c:v>1.4805561133333332E-2</c:v>
                </c:pt>
                <c:pt idx="44">
                  <c:v>2.0810979566666665E-2</c:v>
                </c:pt>
                <c:pt idx="45">
                  <c:v>2.9463768466666661E-2</c:v>
                </c:pt>
                <c:pt idx="46">
                  <c:v>3.6645312300000003E-2</c:v>
                </c:pt>
                <c:pt idx="47">
                  <c:v>3.9729772666666663E-2</c:v>
                </c:pt>
                <c:pt idx="48">
                  <c:v>3.9251779133333331E-2</c:v>
                </c:pt>
                <c:pt idx="49">
                  <c:v>3.7080324066666663E-2</c:v>
                </c:pt>
                <c:pt idx="50">
                  <c:v>3.4102625566666663E-2</c:v>
                </c:pt>
                <c:pt idx="51">
                  <c:v>3.193145113333333E-2</c:v>
                </c:pt>
                <c:pt idx="52">
                  <c:v>3.0958400833333337E-2</c:v>
                </c:pt>
                <c:pt idx="53">
                  <c:v>2.9740868533333333E-2</c:v>
                </c:pt>
                <c:pt idx="54">
                  <c:v>2.6412505433333327E-2</c:v>
                </c:pt>
                <c:pt idx="55">
                  <c:v>2.23252551E-2</c:v>
                </c:pt>
                <c:pt idx="56">
                  <c:v>2.0404724099999997E-2</c:v>
                </c:pt>
                <c:pt idx="57">
                  <c:v>2.3722087466666666E-2</c:v>
                </c:pt>
                <c:pt idx="58">
                  <c:v>3.1184300333333324E-2</c:v>
                </c:pt>
                <c:pt idx="59">
                  <c:v>3.8507288100000009E-2</c:v>
                </c:pt>
                <c:pt idx="60">
                  <c:v>4.1562597166666673E-2</c:v>
                </c:pt>
                <c:pt idx="61">
                  <c:v>4.2075330133333332E-2</c:v>
                </c:pt>
                <c:pt idx="62">
                  <c:v>4.2536193066666679E-2</c:v>
                </c:pt>
                <c:pt idx="63">
                  <c:v>4.3642065533333343E-2</c:v>
                </c:pt>
                <c:pt idx="64">
                  <c:v>4.3019531033333336E-2</c:v>
                </c:pt>
                <c:pt idx="65">
                  <c:v>4.0495217399999991E-2</c:v>
                </c:pt>
                <c:pt idx="66">
                  <c:v>4.055640860000001E-2</c:v>
                </c:pt>
                <c:pt idx="67">
                  <c:v>4.7675201366666663E-2</c:v>
                </c:pt>
                <c:pt idx="68">
                  <c:v>5.9357718366666673E-2</c:v>
                </c:pt>
                <c:pt idx="69">
                  <c:v>6.6130390266666672E-2</c:v>
                </c:pt>
                <c:pt idx="70">
                  <c:v>6.0865208833333344E-2</c:v>
                </c:pt>
                <c:pt idx="71">
                  <c:v>4.4893824366666675E-2</c:v>
                </c:pt>
                <c:pt idx="72">
                  <c:v>2.7190133500000001E-2</c:v>
                </c:pt>
                <c:pt idx="73">
                  <c:v>1.5779349033333331E-2</c:v>
                </c:pt>
                <c:pt idx="74">
                  <c:v>1.332358835E-2</c:v>
                </c:pt>
                <c:pt idx="75">
                  <c:v>1.5958322149999999E-2</c:v>
                </c:pt>
                <c:pt idx="76">
                  <c:v>1.9235700766666666E-2</c:v>
                </c:pt>
                <c:pt idx="77">
                  <c:v>2.1263042833333336E-2</c:v>
                </c:pt>
                <c:pt idx="78">
                  <c:v>2.3566580966666657E-2</c:v>
                </c:pt>
                <c:pt idx="79">
                  <c:v>2.6392871433333336E-2</c:v>
                </c:pt>
                <c:pt idx="80">
                  <c:v>2.6518722333333335E-2</c:v>
                </c:pt>
                <c:pt idx="81">
                  <c:v>2.0813881433333337E-2</c:v>
                </c:pt>
                <c:pt idx="82">
                  <c:v>9.2283895133333325E-3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3.9845560999999997E-5</c:v>
                </c:pt>
                <c:pt idx="88">
                  <c:v>8.1423315900000012E-3</c:v>
                </c:pt>
                <c:pt idx="89">
                  <c:v>1.7426582816666661E-2</c:v>
                </c:pt>
                <c:pt idx="90">
                  <c:v>2.4164909599999999E-2</c:v>
                </c:pt>
                <c:pt idx="91">
                  <c:v>2.8842897733333331E-2</c:v>
                </c:pt>
                <c:pt idx="92">
                  <c:v>3.0832048766666668E-2</c:v>
                </c:pt>
                <c:pt idx="93">
                  <c:v>3.1162570433333335E-2</c:v>
                </c:pt>
                <c:pt idx="94">
                  <c:v>3.0373294566666667E-2</c:v>
                </c:pt>
                <c:pt idx="95">
                  <c:v>2.853333043333333E-2</c:v>
                </c:pt>
                <c:pt idx="96">
                  <c:v>2.8300363833333331E-2</c:v>
                </c:pt>
                <c:pt idx="97">
                  <c:v>2.8929314166666675E-2</c:v>
                </c:pt>
                <c:pt idx="98">
                  <c:v>2.9759336500000007E-2</c:v>
                </c:pt>
                <c:pt idx="99">
                  <c:v>3.0342409466666675E-2</c:v>
                </c:pt>
                <c:pt idx="100">
                  <c:v>3.0549736666666664E-2</c:v>
                </c:pt>
                <c:pt idx="101">
                  <c:v>3.0035550166666664E-2</c:v>
                </c:pt>
                <c:pt idx="102">
                  <c:v>2.9636130733333335E-2</c:v>
                </c:pt>
                <c:pt idx="103">
                  <c:v>2.9627568500000003E-2</c:v>
                </c:pt>
                <c:pt idx="104">
                  <c:v>2.8862854433333328E-2</c:v>
                </c:pt>
                <c:pt idx="105">
                  <c:v>2.7400158100000002E-2</c:v>
                </c:pt>
                <c:pt idx="106">
                  <c:v>2.5138586100000002E-2</c:v>
                </c:pt>
                <c:pt idx="107">
                  <c:v>2.2623635766666664E-2</c:v>
                </c:pt>
                <c:pt idx="108">
                  <c:v>1.8749037533333332E-2</c:v>
                </c:pt>
                <c:pt idx="109">
                  <c:v>1.416435881666667E-2</c:v>
                </c:pt>
                <c:pt idx="110">
                  <c:v>9.462156376666666E-3</c:v>
                </c:pt>
                <c:pt idx="111">
                  <c:v>4.7097712299999988E-3</c:v>
                </c:pt>
                <c:pt idx="112">
                  <c:v>4.0402703833333336E-4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69-42F9-BC67-23BAA08484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53570703"/>
        <c:axId val="1153564879"/>
      </c:barChart>
      <c:catAx>
        <c:axId val="11535707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153564879"/>
        <c:crosses val="autoZero"/>
        <c:auto val="1"/>
        <c:lblAlgn val="ctr"/>
        <c:lblOffset val="100"/>
        <c:noMultiLvlLbl val="0"/>
      </c:catAx>
      <c:valAx>
        <c:axId val="1153564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1535707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5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Sheet1!$A$58</c:f>
              <c:strCache>
                <c:ptCount val="1"/>
                <c:pt idx="0">
                  <c:v>SKMH057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Sheet1!$B$58:$DR$58</c:f>
              <c:numCache>
                <c:formatCode>General</c:formatCode>
                <c:ptCount val="121"/>
                <c:pt idx="0">
                  <c:v>3.2068098224137935E-3</c:v>
                </c:pt>
                <c:pt idx="1">
                  <c:v>1.9580698727586208E-3</c:v>
                </c:pt>
                <c:pt idx="2">
                  <c:v>3.1412847996551722E-3</c:v>
                </c:pt>
                <c:pt idx="3">
                  <c:v>3.5361045310344833E-3</c:v>
                </c:pt>
                <c:pt idx="4">
                  <c:v>3.8116133241379311E-3</c:v>
                </c:pt>
                <c:pt idx="5">
                  <c:v>4.4511460000000004E-3</c:v>
                </c:pt>
                <c:pt idx="6">
                  <c:v>5.7932477655172412E-3</c:v>
                </c:pt>
                <c:pt idx="7">
                  <c:v>7.3678125172413796E-3</c:v>
                </c:pt>
                <c:pt idx="8">
                  <c:v>6.8849761965517229E-3</c:v>
                </c:pt>
                <c:pt idx="9">
                  <c:v>3.3280438551724135E-3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1.3619017579310346E-3</c:v>
                </c:pt>
                <c:pt idx="15">
                  <c:v>7.8292600206896525E-3</c:v>
                </c:pt>
                <c:pt idx="16">
                  <c:v>1.289206732758621E-2</c:v>
                </c:pt>
                <c:pt idx="17">
                  <c:v>1.2998770706896553E-2</c:v>
                </c:pt>
                <c:pt idx="18">
                  <c:v>8.3095449758620685E-3</c:v>
                </c:pt>
                <c:pt idx="19">
                  <c:v>5.2909754665517237E-4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4.7979731448275862E-3</c:v>
                </c:pt>
                <c:pt idx="27">
                  <c:v>1.0882309603448274E-2</c:v>
                </c:pt>
                <c:pt idx="28">
                  <c:v>1.579936215517241E-2</c:v>
                </c:pt>
                <c:pt idx="29">
                  <c:v>1.9320810241379313E-2</c:v>
                </c:pt>
                <c:pt idx="30">
                  <c:v>2.2883585620689654E-2</c:v>
                </c:pt>
                <c:pt idx="31">
                  <c:v>2.6503480689655176E-2</c:v>
                </c:pt>
                <c:pt idx="32">
                  <c:v>2.957945803448276E-2</c:v>
                </c:pt>
                <c:pt idx="33">
                  <c:v>3.3879492551724136E-2</c:v>
                </c:pt>
                <c:pt idx="34">
                  <c:v>3.8887291241379324E-2</c:v>
                </c:pt>
                <c:pt idx="35">
                  <c:v>4.3638126517241374E-2</c:v>
                </c:pt>
                <c:pt idx="36">
                  <c:v>4.5786338862068975E-2</c:v>
                </c:pt>
                <c:pt idx="37">
                  <c:v>4.3925672206896561E-2</c:v>
                </c:pt>
                <c:pt idx="38">
                  <c:v>3.8940728344827584E-2</c:v>
                </c:pt>
                <c:pt idx="39">
                  <c:v>3.2406985206896555E-2</c:v>
                </c:pt>
                <c:pt idx="40">
                  <c:v>2.5009974206896553E-2</c:v>
                </c:pt>
                <c:pt idx="41">
                  <c:v>1.9059300965517237E-2</c:v>
                </c:pt>
                <c:pt idx="42">
                  <c:v>1.5257679137931031E-2</c:v>
                </c:pt>
                <c:pt idx="43">
                  <c:v>1.5814722206896552E-2</c:v>
                </c:pt>
                <c:pt idx="44">
                  <c:v>2.1345280689655171E-2</c:v>
                </c:pt>
                <c:pt idx="45">
                  <c:v>2.9057982137931031E-2</c:v>
                </c:pt>
                <c:pt idx="46">
                  <c:v>3.4962051724137924E-2</c:v>
                </c:pt>
                <c:pt idx="47">
                  <c:v>3.6898997620689648E-2</c:v>
                </c:pt>
                <c:pt idx="48">
                  <c:v>3.5997138689655171E-2</c:v>
                </c:pt>
                <c:pt idx="49">
                  <c:v>3.4567911655172416E-2</c:v>
                </c:pt>
                <c:pt idx="50">
                  <c:v>3.3398151413793105E-2</c:v>
                </c:pt>
                <c:pt idx="51">
                  <c:v>3.3263239172413792E-2</c:v>
                </c:pt>
                <c:pt idx="52">
                  <c:v>3.3638532758620693E-2</c:v>
                </c:pt>
                <c:pt idx="53">
                  <c:v>3.2667181827586204E-2</c:v>
                </c:pt>
                <c:pt idx="54">
                  <c:v>2.8970579000000007E-2</c:v>
                </c:pt>
                <c:pt idx="55">
                  <c:v>2.4835345241379311E-2</c:v>
                </c:pt>
                <c:pt idx="56">
                  <c:v>2.3251687862068961E-2</c:v>
                </c:pt>
                <c:pt idx="57">
                  <c:v>2.7548380517241379E-2</c:v>
                </c:pt>
                <c:pt idx="58">
                  <c:v>3.6072367896551723E-2</c:v>
                </c:pt>
                <c:pt idx="59">
                  <c:v>4.3952712000000005E-2</c:v>
                </c:pt>
                <c:pt idx="60">
                  <c:v>4.6767094586206898E-2</c:v>
                </c:pt>
                <c:pt idx="61">
                  <c:v>4.6401868413793117E-2</c:v>
                </c:pt>
                <c:pt idx="62">
                  <c:v>4.6254843551724135E-2</c:v>
                </c:pt>
                <c:pt idx="63">
                  <c:v>4.7724071482758625E-2</c:v>
                </c:pt>
                <c:pt idx="64">
                  <c:v>4.805473906896552E-2</c:v>
                </c:pt>
                <c:pt idx="65">
                  <c:v>4.5952556068965512E-2</c:v>
                </c:pt>
                <c:pt idx="66">
                  <c:v>4.5377663241379311E-2</c:v>
                </c:pt>
                <c:pt idx="67">
                  <c:v>5.0979933862068956E-2</c:v>
                </c:pt>
                <c:pt idx="68">
                  <c:v>6.0705652758620679E-2</c:v>
                </c:pt>
                <c:pt idx="69">
                  <c:v>6.5269769034482755E-2</c:v>
                </c:pt>
                <c:pt idx="70">
                  <c:v>5.7856150827586196E-2</c:v>
                </c:pt>
                <c:pt idx="71">
                  <c:v>4.0344894586206895E-2</c:v>
                </c:pt>
                <c:pt idx="72">
                  <c:v>2.2209348517241382E-2</c:v>
                </c:pt>
                <c:pt idx="73">
                  <c:v>1.1547149534482758E-2</c:v>
                </c:pt>
                <c:pt idx="74">
                  <c:v>1.0655232999999998E-2</c:v>
                </c:pt>
                <c:pt idx="75">
                  <c:v>1.5437479482758622E-2</c:v>
                </c:pt>
                <c:pt idx="76">
                  <c:v>2.0941346482758624E-2</c:v>
                </c:pt>
                <c:pt idx="77">
                  <c:v>2.4087066586206896E-2</c:v>
                </c:pt>
                <c:pt idx="78">
                  <c:v>2.5844786931034487E-2</c:v>
                </c:pt>
                <c:pt idx="79">
                  <c:v>2.7186979931034482E-2</c:v>
                </c:pt>
                <c:pt idx="80">
                  <c:v>2.6207936724137931E-2</c:v>
                </c:pt>
                <c:pt idx="81">
                  <c:v>2.0504466620689655E-2</c:v>
                </c:pt>
                <c:pt idx="82">
                  <c:v>9.7888013103448294E-3</c:v>
                </c:pt>
                <c:pt idx="83">
                  <c:v>3.9417513793103446E-5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2.0180138970689655E-3</c:v>
                </c:pt>
                <c:pt idx="88">
                  <c:v>1.2778900689655174E-2</c:v>
                </c:pt>
                <c:pt idx="89">
                  <c:v>2.1925538931034487E-2</c:v>
                </c:pt>
                <c:pt idx="90">
                  <c:v>2.8053886482758618E-2</c:v>
                </c:pt>
                <c:pt idx="91">
                  <c:v>3.1640379413793114E-2</c:v>
                </c:pt>
                <c:pt idx="92">
                  <c:v>3.2130363827586203E-2</c:v>
                </c:pt>
                <c:pt idx="93">
                  <c:v>3.1060638620689647E-2</c:v>
                </c:pt>
                <c:pt idx="94">
                  <c:v>2.9254809862068964E-2</c:v>
                </c:pt>
                <c:pt idx="95">
                  <c:v>2.6803481172413792E-2</c:v>
                </c:pt>
                <c:pt idx="96">
                  <c:v>2.6793876793103445E-2</c:v>
                </c:pt>
                <c:pt idx="97">
                  <c:v>2.8062843586206896E-2</c:v>
                </c:pt>
                <c:pt idx="98">
                  <c:v>2.9789364000000009E-2</c:v>
                </c:pt>
                <c:pt idx="99">
                  <c:v>3.1326826379310349E-2</c:v>
                </c:pt>
                <c:pt idx="100">
                  <c:v>3.2458334068965519E-2</c:v>
                </c:pt>
                <c:pt idx="101">
                  <c:v>3.2183485206896546E-2</c:v>
                </c:pt>
                <c:pt idx="102">
                  <c:v>3.1856275068965524E-2</c:v>
                </c:pt>
                <c:pt idx="103">
                  <c:v>3.1433546137931027E-2</c:v>
                </c:pt>
                <c:pt idx="104">
                  <c:v>2.9968106999999997E-2</c:v>
                </c:pt>
                <c:pt idx="105">
                  <c:v>2.7601798793103441E-2</c:v>
                </c:pt>
                <c:pt idx="106">
                  <c:v>2.4295595206896552E-2</c:v>
                </c:pt>
                <c:pt idx="107">
                  <c:v>2.0687186448275864E-2</c:v>
                </c:pt>
                <c:pt idx="108">
                  <c:v>1.5747628672413791E-2</c:v>
                </c:pt>
                <c:pt idx="109">
                  <c:v>1.0205946189655171E-2</c:v>
                </c:pt>
                <c:pt idx="110">
                  <c:v>4.641451934482759E-3</c:v>
                </c:pt>
                <c:pt idx="111">
                  <c:v>6.7067048241379321E-4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D1-4063-BCCD-108A14303B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70953583"/>
        <c:axId val="570954415"/>
      </c:barChart>
      <c:catAx>
        <c:axId val="5709535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70954415"/>
        <c:crosses val="autoZero"/>
        <c:auto val="1"/>
        <c:lblAlgn val="ctr"/>
        <c:lblOffset val="100"/>
        <c:noMultiLvlLbl val="0"/>
      </c:catAx>
      <c:valAx>
        <c:axId val="5709544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709535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5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Sheet1!$A$59</c:f>
              <c:strCache>
                <c:ptCount val="1"/>
                <c:pt idx="0">
                  <c:v>SKMH058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Sheet1!$B$59:$DR$59</c:f>
              <c:numCache>
                <c:formatCode>General</c:formatCode>
                <c:ptCount val="1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1.8941433169999995E-5</c:v>
                </c:pt>
                <c:pt idx="6">
                  <c:v>6.5537808861000006E-4</c:v>
                </c:pt>
                <c:pt idx="7">
                  <c:v>2.945707165999999E-3</c:v>
                </c:pt>
                <c:pt idx="8">
                  <c:v>5.1458069920000005E-3</c:v>
                </c:pt>
                <c:pt idx="9">
                  <c:v>5.4368213390000031E-3</c:v>
                </c:pt>
                <c:pt idx="10">
                  <c:v>2.787944593999999E-3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1.4838239959000001E-5</c:v>
                </c:pt>
                <c:pt idx="15">
                  <c:v>4.8679145519999996E-3</c:v>
                </c:pt>
                <c:pt idx="16">
                  <c:v>9.080624574000001E-3</c:v>
                </c:pt>
                <c:pt idx="17">
                  <c:v>9.309698806999998E-3</c:v>
                </c:pt>
                <c:pt idx="18">
                  <c:v>5.8675255110000003E-3</c:v>
                </c:pt>
                <c:pt idx="19">
                  <c:v>1.44046122227E-4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2.0964997329999996E-3</c:v>
                </c:pt>
                <c:pt idx="27">
                  <c:v>5.8409838349999989E-3</c:v>
                </c:pt>
                <c:pt idx="28">
                  <c:v>8.5668642650000033E-3</c:v>
                </c:pt>
                <c:pt idx="29">
                  <c:v>9.826170145000002E-3</c:v>
                </c:pt>
                <c:pt idx="30">
                  <c:v>1.0909937665000001E-2</c:v>
                </c:pt>
                <c:pt idx="31">
                  <c:v>1.1946160810000002E-2</c:v>
                </c:pt>
                <c:pt idx="32">
                  <c:v>1.2214147789999998E-2</c:v>
                </c:pt>
                <c:pt idx="33">
                  <c:v>1.2756288410000004E-2</c:v>
                </c:pt>
                <c:pt idx="34">
                  <c:v>1.2952253259999998E-2</c:v>
                </c:pt>
                <c:pt idx="35">
                  <c:v>1.2666632890000005E-2</c:v>
                </c:pt>
                <c:pt idx="36">
                  <c:v>1.1050244865000003E-2</c:v>
                </c:pt>
                <c:pt idx="37">
                  <c:v>7.9637582110000001E-3</c:v>
                </c:pt>
                <c:pt idx="38">
                  <c:v>3.9372260780000008E-3</c:v>
                </c:pt>
                <c:pt idx="39">
                  <c:v>4.3424302751000009E-4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6.246791511000003E-4</c:v>
                </c:pt>
                <c:pt idx="44">
                  <c:v>7.9195115010000008E-3</c:v>
                </c:pt>
                <c:pt idx="45">
                  <c:v>1.6554158350000004E-2</c:v>
                </c:pt>
                <c:pt idx="46">
                  <c:v>2.3970733220000002E-2</c:v>
                </c:pt>
                <c:pt idx="47">
                  <c:v>2.8206479769999987E-2</c:v>
                </c:pt>
                <c:pt idx="48">
                  <c:v>2.9211919890000007E-2</c:v>
                </c:pt>
                <c:pt idx="49">
                  <c:v>2.8101873790000006E-2</c:v>
                </c:pt>
                <c:pt idx="50">
                  <c:v>2.5956715360000004E-2</c:v>
                </c:pt>
                <c:pt idx="51">
                  <c:v>2.4945892520000002E-2</c:v>
                </c:pt>
                <c:pt idx="52">
                  <c:v>2.5867531649999994E-2</c:v>
                </c:pt>
                <c:pt idx="53">
                  <c:v>2.7130398359999978E-2</c:v>
                </c:pt>
                <c:pt idx="54">
                  <c:v>2.7042072210000004E-2</c:v>
                </c:pt>
                <c:pt idx="55">
                  <c:v>2.6174050819999999E-2</c:v>
                </c:pt>
                <c:pt idx="56">
                  <c:v>2.7085373860000001E-2</c:v>
                </c:pt>
                <c:pt idx="57">
                  <c:v>3.0800710140000007E-2</c:v>
                </c:pt>
                <c:pt idx="58">
                  <c:v>3.5736927179999989E-2</c:v>
                </c:pt>
                <c:pt idx="59">
                  <c:v>3.9563421539999991E-2</c:v>
                </c:pt>
                <c:pt idx="60">
                  <c:v>4.0029410449999997E-2</c:v>
                </c:pt>
                <c:pt idx="61">
                  <c:v>3.8854774219999999E-2</c:v>
                </c:pt>
                <c:pt idx="62">
                  <c:v>3.6711978460000003E-2</c:v>
                </c:pt>
                <c:pt idx="63">
                  <c:v>3.3752581500000003E-2</c:v>
                </c:pt>
                <c:pt idx="64">
                  <c:v>2.9670978369999993E-2</c:v>
                </c:pt>
                <c:pt idx="65">
                  <c:v>2.739667866E-2</c:v>
                </c:pt>
                <c:pt idx="66">
                  <c:v>3.0631240060000006E-2</c:v>
                </c:pt>
                <c:pt idx="67">
                  <c:v>4.0255918019999982E-2</c:v>
                </c:pt>
                <c:pt idx="68">
                  <c:v>5.1705111010000006E-2</c:v>
                </c:pt>
                <c:pt idx="69">
                  <c:v>5.7730999660000004E-2</c:v>
                </c:pt>
                <c:pt idx="70">
                  <c:v>5.5006922249999993E-2</c:v>
                </c:pt>
                <c:pt idx="71">
                  <c:v>4.5996041110000017E-2</c:v>
                </c:pt>
                <c:pt idx="72">
                  <c:v>3.6088076470000022E-2</c:v>
                </c:pt>
                <c:pt idx="73">
                  <c:v>2.8254232019999988E-2</c:v>
                </c:pt>
                <c:pt idx="74">
                  <c:v>2.2430082850000005E-2</c:v>
                </c:pt>
                <c:pt idx="75">
                  <c:v>1.6840717529999997E-2</c:v>
                </c:pt>
                <c:pt idx="76">
                  <c:v>1.207910743E-2</c:v>
                </c:pt>
                <c:pt idx="77">
                  <c:v>1.0819985645E-2</c:v>
                </c:pt>
                <c:pt idx="78">
                  <c:v>1.4980501284999989E-2</c:v>
                </c:pt>
                <c:pt idx="79">
                  <c:v>2.1868188700000006E-2</c:v>
                </c:pt>
                <c:pt idx="80">
                  <c:v>2.5594287919999993E-2</c:v>
                </c:pt>
                <c:pt idx="81">
                  <c:v>2.2224868280000004E-2</c:v>
                </c:pt>
                <c:pt idx="82">
                  <c:v>1.2308157684999998E-2</c:v>
                </c:pt>
                <c:pt idx="83">
                  <c:v>5.345363635060001E-4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2.3265894101499998E-4</c:v>
                </c:pt>
                <c:pt idx="89">
                  <c:v>5.5203450500000018E-3</c:v>
                </c:pt>
                <c:pt idx="90">
                  <c:v>1.0757387569999992E-2</c:v>
                </c:pt>
                <c:pt idx="91">
                  <c:v>1.5497224104999999E-2</c:v>
                </c:pt>
                <c:pt idx="92">
                  <c:v>1.8391325210000004E-2</c:v>
                </c:pt>
                <c:pt idx="93">
                  <c:v>1.9729214799999995E-2</c:v>
                </c:pt>
                <c:pt idx="94">
                  <c:v>1.9834301870000001E-2</c:v>
                </c:pt>
                <c:pt idx="95">
                  <c:v>1.9274050669999994E-2</c:v>
                </c:pt>
                <c:pt idx="96">
                  <c:v>1.98703148E-2</c:v>
                </c:pt>
                <c:pt idx="97">
                  <c:v>2.1489166330000007E-2</c:v>
                </c:pt>
                <c:pt idx="98">
                  <c:v>2.3566290060000005E-2</c:v>
                </c:pt>
                <c:pt idx="99">
                  <c:v>2.5352455769999994E-2</c:v>
                </c:pt>
                <c:pt idx="100">
                  <c:v>2.6438532379999997E-2</c:v>
                </c:pt>
                <c:pt idx="101">
                  <c:v>2.7731126349999996E-2</c:v>
                </c:pt>
                <c:pt idx="102">
                  <c:v>2.8826817059999999E-2</c:v>
                </c:pt>
                <c:pt idx="103">
                  <c:v>3.025688242000002E-2</c:v>
                </c:pt>
                <c:pt idx="104">
                  <c:v>3.1124377210000005E-2</c:v>
                </c:pt>
                <c:pt idx="105">
                  <c:v>3.1535042489999991E-2</c:v>
                </c:pt>
                <c:pt idx="106">
                  <c:v>3.1320133190000002E-2</c:v>
                </c:pt>
                <c:pt idx="107">
                  <c:v>3.0729840760000012E-2</c:v>
                </c:pt>
                <c:pt idx="108">
                  <c:v>2.9135710330000005E-2</c:v>
                </c:pt>
                <c:pt idx="109">
                  <c:v>2.679194E-2</c:v>
                </c:pt>
                <c:pt idx="110">
                  <c:v>2.4212766059999998E-2</c:v>
                </c:pt>
                <c:pt idx="111">
                  <c:v>2.3178519289999998E-2</c:v>
                </c:pt>
                <c:pt idx="112">
                  <c:v>2.0118806129999996E-2</c:v>
                </c:pt>
                <c:pt idx="113">
                  <c:v>1.6851737429999999E-2</c:v>
                </c:pt>
                <c:pt idx="114">
                  <c:v>1.2995410922000006E-2</c:v>
                </c:pt>
                <c:pt idx="115">
                  <c:v>8.4132464310000005E-3</c:v>
                </c:pt>
                <c:pt idx="116">
                  <c:v>3.6795029697000007E-3</c:v>
                </c:pt>
                <c:pt idx="117">
                  <c:v>3.3865690523999999E-4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EB-4FB8-BC25-62497AEFDF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6854351"/>
        <c:axId val="666856015"/>
      </c:barChart>
      <c:catAx>
        <c:axId val="666854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666856015"/>
        <c:crosses val="autoZero"/>
        <c:auto val="1"/>
        <c:lblAlgn val="ctr"/>
        <c:lblOffset val="100"/>
        <c:noMultiLvlLbl val="0"/>
      </c:catAx>
      <c:valAx>
        <c:axId val="6668560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6668543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5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Sheet1!$A$60</c:f>
              <c:strCache>
                <c:ptCount val="1"/>
                <c:pt idx="0">
                  <c:v>SKMH059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Sheet1!$B$60:$DR$60</c:f>
              <c:numCache>
                <c:formatCode>General</c:formatCode>
                <c:ptCount val="121"/>
                <c:pt idx="0">
                  <c:v>4.4973817680000003E-3</c:v>
                </c:pt>
                <c:pt idx="1">
                  <c:v>3.6742212109999984E-3</c:v>
                </c:pt>
                <c:pt idx="2">
                  <c:v>4.7655329500000017E-3</c:v>
                </c:pt>
                <c:pt idx="3">
                  <c:v>4.4337577869999999E-3</c:v>
                </c:pt>
                <c:pt idx="4">
                  <c:v>3.8145656609999985E-3</c:v>
                </c:pt>
                <c:pt idx="5">
                  <c:v>4.1262366529999997E-3</c:v>
                </c:pt>
                <c:pt idx="6">
                  <c:v>5.8738556559999999E-3</c:v>
                </c:pt>
                <c:pt idx="7">
                  <c:v>7.8778287409999991E-3</c:v>
                </c:pt>
                <c:pt idx="8">
                  <c:v>7.5389869329999994E-3</c:v>
                </c:pt>
                <c:pt idx="9">
                  <c:v>3.8693670059999994E-3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2.2262479720000007E-3</c:v>
                </c:pt>
                <c:pt idx="15">
                  <c:v>7.4597058999999986E-3</c:v>
                </c:pt>
                <c:pt idx="16">
                  <c:v>1.1187113785000003E-2</c:v>
                </c:pt>
                <c:pt idx="17">
                  <c:v>1.0692197089999999E-2</c:v>
                </c:pt>
                <c:pt idx="18">
                  <c:v>6.5078858880000014E-3</c:v>
                </c:pt>
                <c:pt idx="19">
                  <c:v>3.0488654617000005E-4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1.6522006240000001E-5</c:v>
                </c:pt>
                <c:pt idx="26">
                  <c:v>4.0070315250000012E-3</c:v>
                </c:pt>
                <c:pt idx="27">
                  <c:v>9.2954398050000032E-3</c:v>
                </c:pt>
                <c:pt idx="28">
                  <c:v>1.4059163840000008E-2</c:v>
                </c:pt>
                <c:pt idx="29">
                  <c:v>1.8160252020000003E-2</c:v>
                </c:pt>
                <c:pt idx="30">
                  <c:v>2.2454660279999997E-2</c:v>
                </c:pt>
                <c:pt idx="31">
                  <c:v>2.7032284520000012E-2</c:v>
                </c:pt>
                <c:pt idx="32">
                  <c:v>3.1712925080000003E-2</c:v>
                </c:pt>
                <c:pt idx="33">
                  <c:v>3.8274998630000001E-2</c:v>
                </c:pt>
                <c:pt idx="34">
                  <c:v>4.6104777400000012E-2</c:v>
                </c:pt>
                <c:pt idx="35">
                  <c:v>5.3845432889999982E-2</c:v>
                </c:pt>
                <c:pt idx="36">
                  <c:v>5.8439658169999985E-2</c:v>
                </c:pt>
                <c:pt idx="37">
                  <c:v>5.7864132040000002E-2</c:v>
                </c:pt>
                <c:pt idx="38">
                  <c:v>5.266855007E-2</c:v>
                </c:pt>
                <c:pt idx="39">
                  <c:v>4.4914659669999975E-2</c:v>
                </c:pt>
                <c:pt idx="40">
                  <c:v>3.6022147590000005E-2</c:v>
                </c:pt>
                <c:pt idx="41">
                  <c:v>2.8583807910000005E-2</c:v>
                </c:pt>
                <c:pt idx="42">
                  <c:v>2.324692443000001E-2</c:v>
                </c:pt>
                <c:pt idx="43">
                  <c:v>2.1685634940000004E-2</c:v>
                </c:pt>
                <c:pt idx="44">
                  <c:v>2.4696451640000002E-2</c:v>
                </c:pt>
                <c:pt idx="45">
                  <c:v>3.0112736659999997E-2</c:v>
                </c:pt>
                <c:pt idx="46">
                  <c:v>3.4410757909999999E-2</c:v>
                </c:pt>
                <c:pt idx="47">
                  <c:v>3.5577007120000011E-2</c:v>
                </c:pt>
                <c:pt idx="48">
                  <c:v>3.4770984800000009E-2</c:v>
                </c:pt>
                <c:pt idx="49">
                  <c:v>3.4380286100000011E-2</c:v>
                </c:pt>
                <c:pt idx="50">
                  <c:v>3.5127349820000001E-2</c:v>
                </c:pt>
                <c:pt idx="51">
                  <c:v>3.694985046000001E-2</c:v>
                </c:pt>
                <c:pt idx="52">
                  <c:v>3.8460482790000014E-2</c:v>
                </c:pt>
                <c:pt idx="53">
                  <c:v>3.7652687429999984E-2</c:v>
                </c:pt>
                <c:pt idx="54">
                  <c:v>3.396535656E-2</c:v>
                </c:pt>
                <c:pt idx="55">
                  <c:v>3.0371005230000008E-2</c:v>
                </c:pt>
                <c:pt idx="56">
                  <c:v>2.9540217840000008E-2</c:v>
                </c:pt>
                <c:pt idx="57">
                  <c:v>3.4363707289999997E-2</c:v>
                </c:pt>
                <c:pt idx="58">
                  <c:v>4.2913007699999985E-2</c:v>
                </c:pt>
                <c:pt idx="59">
                  <c:v>5.0545552480000006E-2</c:v>
                </c:pt>
                <c:pt idx="60">
                  <c:v>5.3144628109999995E-2</c:v>
                </c:pt>
                <c:pt idx="61">
                  <c:v>5.2351751349999996E-2</c:v>
                </c:pt>
                <c:pt idx="62">
                  <c:v>5.1445542520000019E-2</c:v>
                </c:pt>
                <c:pt idx="63">
                  <c:v>5.1962490889999977E-2</c:v>
                </c:pt>
                <c:pt idx="64">
                  <c:v>5.1351457079999996E-2</c:v>
                </c:pt>
                <c:pt idx="65">
                  <c:v>4.8334526280000019E-2</c:v>
                </c:pt>
                <c:pt idx="66">
                  <c:v>4.6495445530000019E-2</c:v>
                </c:pt>
                <c:pt idx="67">
                  <c:v>4.9983516920000005E-2</c:v>
                </c:pt>
                <c:pt idx="68">
                  <c:v>5.6916109590000014E-2</c:v>
                </c:pt>
                <c:pt idx="69">
                  <c:v>5.9004786539999986E-2</c:v>
                </c:pt>
                <c:pt idx="70">
                  <c:v>5.0840454199999961E-2</c:v>
                </c:pt>
                <c:pt idx="71">
                  <c:v>3.4849297250000008E-2</c:v>
                </c:pt>
                <c:pt idx="72">
                  <c:v>1.9406466880000001E-2</c:v>
                </c:pt>
                <c:pt idx="73">
                  <c:v>1.0909756089000001E-2</c:v>
                </c:pt>
                <c:pt idx="74">
                  <c:v>1.0642038899000001E-2</c:v>
                </c:pt>
                <c:pt idx="75">
                  <c:v>1.5170430684000001E-2</c:v>
                </c:pt>
                <c:pt idx="76">
                  <c:v>2.0653575599999988E-2</c:v>
                </c:pt>
                <c:pt idx="77">
                  <c:v>2.4264919969999993E-2</c:v>
                </c:pt>
                <c:pt idx="78">
                  <c:v>2.6435079779999988E-2</c:v>
                </c:pt>
                <c:pt idx="79">
                  <c:v>2.8068519449999992E-2</c:v>
                </c:pt>
                <c:pt idx="80">
                  <c:v>2.7787623630000008E-2</c:v>
                </c:pt>
                <c:pt idx="81">
                  <c:v>2.3413878910000002E-2</c:v>
                </c:pt>
                <c:pt idx="82">
                  <c:v>1.4048115989999992E-2</c:v>
                </c:pt>
                <c:pt idx="83">
                  <c:v>2.5711404001600002E-3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1.7992673329200006E-3</c:v>
                </c:pt>
                <c:pt idx="88">
                  <c:v>1.2886202435000004E-2</c:v>
                </c:pt>
                <c:pt idx="89">
                  <c:v>2.2640087999999999E-2</c:v>
                </c:pt>
                <c:pt idx="90">
                  <c:v>2.9558780879999982E-2</c:v>
                </c:pt>
                <c:pt idx="91">
                  <c:v>3.3586586920000008E-2</c:v>
                </c:pt>
                <c:pt idx="92">
                  <c:v>3.3768906739999993E-2</c:v>
                </c:pt>
                <c:pt idx="93">
                  <c:v>3.205015415000001E-2</c:v>
                </c:pt>
                <c:pt idx="94">
                  <c:v>2.9508429890000003E-2</c:v>
                </c:pt>
                <c:pt idx="95">
                  <c:v>2.6026585670000001E-2</c:v>
                </c:pt>
                <c:pt idx="96">
                  <c:v>2.5131362630000001E-2</c:v>
                </c:pt>
                <c:pt idx="97">
                  <c:v>2.5697290480000003E-2</c:v>
                </c:pt>
                <c:pt idx="98">
                  <c:v>2.689171064E-2</c:v>
                </c:pt>
                <c:pt idx="99">
                  <c:v>2.8194483939999997E-2</c:v>
                </c:pt>
                <c:pt idx="100">
                  <c:v>2.9520555689999988E-2</c:v>
                </c:pt>
                <c:pt idx="101">
                  <c:v>2.9242015859999998E-2</c:v>
                </c:pt>
                <c:pt idx="102">
                  <c:v>2.87701676E-2</c:v>
                </c:pt>
                <c:pt idx="103">
                  <c:v>2.8090063210000009E-2</c:v>
                </c:pt>
                <c:pt idx="104">
                  <c:v>2.6301899139999998E-2</c:v>
                </c:pt>
                <c:pt idx="105">
                  <c:v>2.3515309340000002E-2</c:v>
                </c:pt>
                <c:pt idx="106">
                  <c:v>1.9719548290000003E-2</c:v>
                </c:pt>
                <c:pt idx="107">
                  <c:v>1.5439410005000003E-2</c:v>
                </c:pt>
                <c:pt idx="108">
                  <c:v>9.9669423149999995E-3</c:v>
                </c:pt>
                <c:pt idx="109">
                  <c:v>3.8928844289999997E-3</c:v>
                </c:pt>
                <c:pt idx="110">
                  <c:v>6.2907119399999991E-5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FD-4628-8E10-6ED9DB4C84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80516671"/>
        <c:axId val="1280517087"/>
      </c:barChart>
      <c:catAx>
        <c:axId val="1280516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80517087"/>
        <c:crosses val="autoZero"/>
        <c:auto val="1"/>
        <c:lblAlgn val="ctr"/>
        <c:lblOffset val="100"/>
        <c:noMultiLvlLbl val="0"/>
      </c:catAx>
      <c:valAx>
        <c:axId val="12805170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805166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Sheet1!$A$7</c:f>
              <c:strCache>
                <c:ptCount val="1"/>
                <c:pt idx="0">
                  <c:v>SKMH006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Sheet1!$B$7:$DR$7</c:f>
              <c:numCache>
                <c:formatCode>General</c:formatCode>
                <c:ptCount val="121"/>
                <c:pt idx="0">
                  <c:v>7.7940282106666692E-4</c:v>
                </c:pt>
                <c:pt idx="1">
                  <c:v>8.1413225233333328E-5</c:v>
                </c:pt>
                <c:pt idx="2">
                  <c:v>2.5190671247333335E-4</c:v>
                </c:pt>
                <c:pt idx="3">
                  <c:v>6.187283314333335E-4</c:v>
                </c:pt>
                <c:pt idx="4">
                  <c:v>1.531319683333333E-3</c:v>
                </c:pt>
                <c:pt idx="5">
                  <c:v>2.6056159333333333E-3</c:v>
                </c:pt>
                <c:pt idx="6">
                  <c:v>4.0588054700000003E-3</c:v>
                </c:pt>
                <c:pt idx="7">
                  <c:v>6.2054119466666662E-3</c:v>
                </c:pt>
                <c:pt idx="8">
                  <c:v>6.8185410233333335E-3</c:v>
                </c:pt>
                <c:pt idx="9">
                  <c:v>4.4576330033333335E-3</c:v>
                </c:pt>
                <c:pt idx="10">
                  <c:v>5.607882333333334E-6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3.0208641533333339E-4</c:v>
                </c:pt>
                <c:pt idx="15">
                  <c:v>7.407586676666667E-3</c:v>
                </c:pt>
                <c:pt idx="16">
                  <c:v>1.3428194133333328E-2</c:v>
                </c:pt>
                <c:pt idx="17">
                  <c:v>1.4224539583333333E-2</c:v>
                </c:pt>
                <c:pt idx="18">
                  <c:v>9.7358378999999988E-3</c:v>
                </c:pt>
                <c:pt idx="19">
                  <c:v>1.4011715700000002E-3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3.4337107333333337E-3</c:v>
                </c:pt>
                <c:pt idx="27">
                  <c:v>1.0071653766666668E-2</c:v>
                </c:pt>
                <c:pt idx="28">
                  <c:v>1.5099904816666667E-2</c:v>
                </c:pt>
                <c:pt idx="29">
                  <c:v>1.7947473866666667E-2</c:v>
                </c:pt>
                <c:pt idx="30">
                  <c:v>2.03466637E-2</c:v>
                </c:pt>
                <c:pt idx="31">
                  <c:v>2.2268959066666667E-2</c:v>
                </c:pt>
                <c:pt idx="32">
                  <c:v>2.28455784E-2</c:v>
                </c:pt>
                <c:pt idx="33">
                  <c:v>2.3908092933333337E-2</c:v>
                </c:pt>
                <c:pt idx="34">
                  <c:v>2.5270457833333333E-2</c:v>
                </c:pt>
                <c:pt idx="35">
                  <c:v>2.6813971766666674E-2</c:v>
                </c:pt>
                <c:pt idx="36">
                  <c:v>2.7006635633333328E-2</c:v>
                </c:pt>
                <c:pt idx="37">
                  <c:v>2.5010159300000001E-2</c:v>
                </c:pt>
                <c:pt idx="38">
                  <c:v>2.1449080900000004E-2</c:v>
                </c:pt>
                <c:pt idx="39">
                  <c:v>1.7706244700000002E-2</c:v>
                </c:pt>
                <c:pt idx="40">
                  <c:v>1.3858160883333331E-2</c:v>
                </c:pt>
                <c:pt idx="41">
                  <c:v>1.088463905E-2</c:v>
                </c:pt>
                <c:pt idx="42">
                  <c:v>8.7891400666666696E-3</c:v>
                </c:pt>
                <c:pt idx="43">
                  <c:v>1.0220625533333335E-2</c:v>
                </c:pt>
                <c:pt idx="44">
                  <c:v>1.6667450299999997E-2</c:v>
                </c:pt>
                <c:pt idx="45">
                  <c:v>2.6246773366666667E-2</c:v>
                </c:pt>
                <c:pt idx="46">
                  <c:v>3.5009633333333331E-2</c:v>
                </c:pt>
                <c:pt idx="47">
                  <c:v>3.9826591999999987E-2</c:v>
                </c:pt>
                <c:pt idx="48">
                  <c:v>4.0603647066666672E-2</c:v>
                </c:pt>
                <c:pt idx="49">
                  <c:v>3.9040212966666675E-2</c:v>
                </c:pt>
                <c:pt idx="50">
                  <c:v>3.6194414899999999E-2</c:v>
                </c:pt>
                <c:pt idx="51">
                  <c:v>3.3960889699999997E-2</c:v>
                </c:pt>
                <c:pt idx="52">
                  <c:v>3.2917634800000005E-2</c:v>
                </c:pt>
                <c:pt idx="53">
                  <c:v>3.1633081166666667E-2</c:v>
                </c:pt>
                <c:pt idx="54">
                  <c:v>2.8290889033333336E-2</c:v>
                </c:pt>
                <c:pt idx="55">
                  <c:v>2.400947803333333E-2</c:v>
                </c:pt>
                <c:pt idx="56">
                  <c:v>2.1704823099999999E-2</c:v>
                </c:pt>
                <c:pt idx="57">
                  <c:v>2.42382506E-2</c:v>
                </c:pt>
                <c:pt idx="58">
                  <c:v>3.070353726666666E-2</c:v>
                </c:pt>
                <c:pt idx="59">
                  <c:v>3.7298499333333339E-2</c:v>
                </c:pt>
                <c:pt idx="60">
                  <c:v>4.0130099200000005E-2</c:v>
                </c:pt>
                <c:pt idx="61">
                  <c:v>4.0765996033333335E-2</c:v>
                </c:pt>
                <c:pt idx="62">
                  <c:v>4.1078902099999995E-2</c:v>
                </c:pt>
                <c:pt idx="63">
                  <c:v>4.1455542366666667E-2</c:v>
                </c:pt>
                <c:pt idx="64">
                  <c:v>3.9913582933333337E-2</c:v>
                </c:pt>
                <c:pt idx="65">
                  <c:v>3.7072646933333328E-2</c:v>
                </c:pt>
                <c:pt idx="66">
                  <c:v>3.7744543866666674E-2</c:v>
                </c:pt>
                <c:pt idx="67">
                  <c:v>4.6033473233333337E-2</c:v>
                </c:pt>
                <c:pt idx="68">
                  <c:v>5.8786745266666676E-2</c:v>
                </c:pt>
                <c:pt idx="69">
                  <c:v>6.6323724766666661E-2</c:v>
                </c:pt>
                <c:pt idx="70">
                  <c:v>6.1846427366666679E-2</c:v>
                </c:pt>
                <c:pt idx="71">
                  <c:v>4.7062088533333338E-2</c:v>
                </c:pt>
                <c:pt idx="72">
                  <c:v>3.0727520066666663E-2</c:v>
                </c:pt>
                <c:pt idx="73">
                  <c:v>2.0048251666666673E-2</c:v>
                </c:pt>
                <c:pt idx="74">
                  <c:v>1.7042165233333337E-2</c:v>
                </c:pt>
                <c:pt idx="75">
                  <c:v>1.8146787800000005E-2</c:v>
                </c:pt>
                <c:pt idx="76">
                  <c:v>2.0107818666666666E-2</c:v>
                </c:pt>
                <c:pt idx="77">
                  <c:v>2.2201425599999994E-2</c:v>
                </c:pt>
                <c:pt idx="78">
                  <c:v>2.5740003066666673E-2</c:v>
                </c:pt>
                <c:pt idx="79">
                  <c:v>2.9694453999999999E-2</c:v>
                </c:pt>
                <c:pt idx="80">
                  <c:v>2.9772268833333337E-2</c:v>
                </c:pt>
                <c:pt idx="81">
                  <c:v>2.2987877900000002E-2</c:v>
                </c:pt>
                <c:pt idx="82">
                  <c:v>1.0217415199999998E-2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5.2132011899999999E-3</c:v>
                </c:pt>
                <c:pt idx="89">
                  <c:v>1.4182957849999999E-2</c:v>
                </c:pt>
                <c:pt idx="90">
                  <c:v>2.1776163033333334E-2</c:v>
                </c:pt>
                <c:pt idx="91">
                  <c:v>2.8143464166666673E-2</c:v>
                </c:pt>
                <c:pt idx="92">
                  <c:v>3.18929279E-2</c:v>
                </c:pt>
                <c:pt idx="93">
                  <c:v>3.3427892899999999E-2</c:v>
                </c:pt>
                <c:pt idx="94">
                  <c:v>3.3211552866666667E-2</c:v>
                </c:pt>
                <c:pt idx="95">
                  <c:v>3.1459834166666666E-2</c:v>
                </c:pt>
                <c:pt idx="96">
                  <c:v>3.0771098300000004E-2</c:v>
                </c:pt>
                <c:pt idx="97">
                  <c:v>3.0715056099999995E-2</c:v>
                </c:pt>
                <c:pt idx="98">
                  <c:v>3.0842949933333325E-2</c:v>
                </c:pt>
                <c:pt idx="99">
                  <c:v>3.0772462133333338E-2</c:v>
                </c:pt>
                <c:pt idx="100">
                  <c:v>3.0391562599999995E-2</c:v>
                </c:pt>
                <c:pt idx="101">
                  <c:v>2.9874997866666673E-2</c:v>
                </c:pt>
                <c:pt idx="102">
                  <c:v>2.9446191599999998E-2</c:v>
                </c:pt>
                <c:pt idx="103">
                  <c:v>2.9617850999999994E-2</c:v>
                </c:pt>
                <c:pt idx="104">
                  <c:v>2.9180558766666677E-2</c:v>
                </c:pt>
                <c:pt idx="105">
                  <c:v>2.816743603333333E-2</c:v>
                </c:pt>
                <c:pt idx="106">
                  <c:v>2.6452539300000005E-2</c:v>
                </c:pt>
                <c:pt idx="107">
                  <c:v>2.452847679999999E-2</c:v>
                </c:pt>
                <c:pt idx="108">
                  <c:v>2.1340844533333334E-2</c:v>
                </c:pt>
                <c:pt idx="109">
                  <c:v>1.7437383433333328E-2</c:v>
                </c:pt>
                <c:pt idx="110">
                  <c:v>1.3394975716666667E-2</c:v>
                </c:pt>
                <c:pt idx="111">
                  <c:v>9.581094296666667E-3</c:v>
                </c:pt>
                <c:pt idx="112">
                  <c:v>4.7907393999999989E-3</c:v>
                </c:pt>
                <c:pt idx="113">
                  <c:v>8.6526134066666662E-4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A9-4C2B-A623-1A34ECF761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88391263"/>
        <c:axId val="1088387103"/>
      </c:barChart>
      <c:catAx>
        <c:axId val="1088391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88387103"/>
        <c:crosses val="autoZero"/>
        <c:auto val="1"/>
        <c:lblAlgn val="ctr"/>
        <c:lblOffset val="100"/>
        <c:noMultiLvlLbl val="0"/>
      </c:catAx>
      <c:valAx>
        <c:axId val="10883871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883912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6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Sheet1!$A$61</c:f>
              <c:strCache>
                <c:ptCount val="1"/>
                <c:pt idx="0">
                  <c:v>SKMH060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Sheet1!$B$61:$DR$61</c:f>
              <c:numCache>
                <c:formatCode>General</c:formatCode>
                <c:ptCount val="121"/>
                <c:pt idx="0">
                  <c:v>1.7479191542100001E-3</c:v>
                </c:pt>
                <c:pt idx="1">
                  <c:v>1.0938412076799994E-3</c:v>
                </c:pt>
                <c:pt idx="2">
                  <c:v>1.7921537611499997E-3</c:v>
                </c:pt>
                <c:pt idx="3">
                  <c:v>2.1553753874300006E-3</c:v>
                </c:pt>
                <c:pt idx="4">
                  <c:v>2.7595499859999996E-3</c:v>
                </c:pt>
                <c:pt idx="5">
                  <c:v>3.5279049530000019E-3</c:v>
                </c:pt>
                <c:pt idx="6">
                  <c:v>4.7282898120000021E-3</c:v>
                </c:pt>
                <c:pt idx="7">
                  <c:v>6.2895725389999976E-3</c:v>
                </c:pt>
                <c:pt idx="8">
                  <c:v>6.1267812340000012E-3</c:v>
                </c:pt>
                <c:pt idx="9">
                  <c:v>3.2262736939999994E-3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1.5615600824000003E-3</c:v>
                </c:pt>
                <c:pt idx="15">
                  <c:v>7.7877466629999994E-3</c:v>
                </c:pt>
                <c:pt idx="16">
                  <c:v>1.26358583E-2</c:v>
                </c:pt>
                <c:pt idx="17">
                  <c:v>1.2631785244999997E-2</c:v>
                </c:pt>
                <c:pt idx="18">
                  <c:v>8.0067023769999981E-3</c:v>
                </c:pt>
                <c:pt idx="19">
                  <c:v>3.3980504178999994E-4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5.1414896459999991E-3</c:v>
                </c:pt>
                <c:pt idx="27">
                  <c:v>1.1094598304999998E-2</c:v>
                </c:pt>
                <c:pt idx="28">
                  <c:v>1.5850039640000008E-2</c:v>
                </c:pt>
                <c:pt idx="29">
                  <c:v>1.9170661769999989E-2</c:v>
                </c:pt>
                <c:pt idx="30">
                  <c:v>2.2646063479999992E-2</c:v>
                </c:pt>
                <c:pt idx="31">
                  <c:v>2.6397978969999989E-2</c:v>
                </c:pt>
                <c:pt idx="32">
                  <c:v>2.9873437589999999E-2</c:v>
                </c:pt>
                <c:pt idx="33">
                  <c:v>3.464480788999999E-2</c:v>
                </c:pt>
                <c:pt idx="34">
                  <c:v>4.0049576400000009E-2</c:v>
                </c:pt>
                <c:pt idx="35">
                  <c:v>4.5029403769999997E-2</c:v>
                </c:pt>
                <c:pt idx="36">
                  <c:v>4.7260011500000004E-2</c:v>
                </c:pt>
                <c:pt idx="37">
                  <c:v>4.5399890420000005E-2</c:v>
                </c:pt>
                <c:pt idx="38">
                  <c:v>4.0436872170000006E-2</c:v>
                </c:pt>
                <c:pt idx="39">
                  <c:v>3.4140655609999994E-2</c:v>
                </c:pt>
                <c:pt idx="40">
                  <c:v>2.7271994239999993E-2</c:v>
                </c:pt>
                <c:pt idx="41">
                  <c:v>2.1809395580000005E-2</c:v>
                </c:pt>
                <c:pt idx="42">
                  <c:v>1.8176860519999997E-2</c:v>
                </c:pt>
                <c:pt idx="43">
                  <c:v>1.8449805250000003E-2</c:v>
                </c:pt>
                <c:pt idx="44">
                  <c:v>2.3381498720000001E-2</c:v>
                </c:pt>
                <c:pt idx="45">
                  <c:v>3.0600162730000002E-2</c:v>
                </c:pt>
                <c:pt idx="46">
                  <c:v>3.6321599249999996E-2</c:v>
                </c:pt>
                <c:pt idx="47">
                  <c:v>3.8250747680000002E-2</c:v>
                </c:pt>
                <c:pt idx="48">
                  <c:v>3.7162362850000005E-2</c:v>
                </c:pt>
                <c:pt idx="49">
                  <c:v>3.5094142789999998E-2</c:v>
                </c:pt>
                <c:pt idx="50">
                  <c:v>3.2952794130000018E-2</c:v>
                </c:pt>
                <c:pt idx="51">
                  <c:v>3.1892103510000012E-2</c:v>
                </c:pt>
                <c:pt idx="52">
                  <c:v>3.1792440289999988E-2</c:v>
                </c:pt>
                <c:pt idx="53">
                  <c:v>3.1022797660000004E-2</c:v>
                </c:pt>
                <c:pt idx="54">
                  <c:v>2.7993089299999985E-2</c:v>
                </c:pt>
                <c:pt idx="55">
                  <c:v>2.434389910000001E-2</c:v>
                </c:pt>
                <c:pt idx="56">
                  <c:v>2.282894064999999E-2</c:v>
                </c:pt>
                <c:pt idx="57">
                  <c:v>2.6384042120000006E-2</c:v>
                </c:pt>
                <c:pt idx="58">
                  <c:v>3.3821498679999992E-2</c:v>
                </c:pt>
                <c:pt idx="59">
                  <c:v>4.1020148039999975E-2</c:v>
                </c:pt>
                <c:pt idx="60">
                  <c:v>4.3970196049999993E-2</c:v>
                </c:pt>
                <c:pt idx="61">
                  <c:v>4.4281307740000005E-2</c:v>
                </c:pt>
                <c:pt idx="62">
                  <c:v>4.4488482749999995E-2</c:v>
                </c:pt>
                <c:pt idx="63">
                  <c:v>4.5493802929999987E-2</c:v>
                </c:pt>
                <c:pt idx="64">
                  <c:v>4.4984007220000004E-2</c:v>
                </c:pt>
                <c:pt idx="65">
                  <c:v>4.2505068890000004E-2</c:v>
                </c:pt>
                <c:pt idx="66">
                  <c:v>4.2054596930000007E-2</c:v>
                </c:pt>
                <c:pt idx="67">
                  <c:v>4.7763129110000017E-2</c:v>
                </c:pt>
                <c:pt idx="68">
                  <c:v>5.7420067910000011E-2</c:v>
                </c:pt>
                <c:pt idx="69">
                  <c:v>6.2349626949999994E-2</c:v>
                </c:pt>
                <c:pt idx="70">
                  <c:v>5.6329393999999991E-2</c:v>
                </c:pt>
                <c:pt idx="71">
                  <c:v>4.1049463459999984E-2</c:v>
                </c:pt>
                <c:pt idx="72">
                  <c:v>2.4927100860000002E-2</c:v>
                </c:pt>
                <c:pt idx="73">
                  <c:v>1.5070863264999996E-2</c:v>
                </c:pt>
                <c:pt idx="74">
                  <c:v>1.3472053785E-2</c:v>
                </c:pt>
                <c:pt idx="75">
                  <c:v>1.6405283625000003E-2</c:v>
                </c:pt>
                <c:pt idx="76">
                  <c:v>1.9775552149999997E-2</c:v>
                </c:pt>
                <c:pt idx="77">
                  <c:v>2.1644346449999997E-2</c:v>
                </c:pt>
                <c:pt idx="78">
                  <c:v>2.3389577569999993E-2</c:v>
                </c:pt>
                <c:pt idx="79">
                  <c:v>2.5564545839999987E-2</c:v>
                </c:pt>
                <c:pt idx="80">
                  <c:v>2.5579377480000005E-2</c:v>
                </c:pt>
                <c:pt idx="81">
                  <c:v>2.056441433999999E-2</c:v>
                </c:pt>
                <c:pt idx="82">
                  <c:v>1.0120500504999998E-2</c:v>
                </c:pt>
                <c:pt idx="83">
                  <c:v>1.5387467749999997E-4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9.0350035390000002E-4</c:v>
                </c:pt>
                <c:pt idx="88">
                  <c:v>9.3778512229999982E-3</c:v>
                </c:pt>
                <c:pt idx="89">
                  <c:v>1.8158758324999996E-2</c:v>
                </c:pt>
                <c:pt idx="90">
                  <c:v>2.4255189929999997E-2</c:v>
                </c:pt>
                <c:pt idx="91">
                  <c:v>2.8101675680000004E-2</c:v>
                </c:pt>
                <c:pt idx="92">
                  <c:v>2.9172302349999995E-2</c:v>
                </c:pt>
                <c:pt idx="93">
                  <c:v>2.8757842000000006E-2</c:v>
                </c:pt>
                <c:pt idx="94">
                  <c:v>2.7490072260000002E-2</c:v>
                </c:pt>
                <c:pt idx="95">
                  <c:v>2.5350602480000005E-2</c:v>
                </c:pt>
                <c:pt idx="96">
                  <c:v>2.5081378890000013E-2</c:v>
                </c:pt>
                <c:pt idx="97">
                  <c:v>2.5819117129999989E-2</c:v>
                </c:pt>
                <c:pt idx="98">
                  <c:v>2.6847683960000014E-2</c:v>
                </c:pt>
                <c:pt idx="99">
                  <c:v>2.7715764959999979E-2</c:v>
                </c:pt>
                <c:pt idx="100">
                  <c:v>2.829693585999999E-2</c:v>
                </c:pt>
                <c:pt idx="101">
                  <c:v>2.7843653740000002E-2</c:v>
                </c:pt>
                <c:pt idx="102">
                  <c:v>2.7426012370000002E-2</c:v>
                </c:pt>
                <c:pt idx="103">
                  <c:v>2.7217280059999998E-2</c:v>
                </c:pt>
                <c:pt idx="104">
                  <c:v>2.6172100010000001E-2</c:v>
                </c:pt>
                <c:pt idx="105">
                  <c:v>2.4364419240000001E-2</c:v>
                </c:pt>
                <c:pt idx="106">
                  <c:v>2.1721808580000005E-2</c:v>
                </c:pt>
                <c:pt idx="107">
                  <c:v>1.8776239860000002E-2</c:v>
                </c:pt>
                <c:pt idx="108">
                  <c:v>1.4523775874999999E-2</c:v>
                </c:pt>
                <c:pt idx="109">
                  <c:v>9.607656446E-3</c:v>
                </c:pt>
                <c:pt idx="110">
                  <c:v>4.6915453044849998E-3</c:v>
                </c:pt>
                <c:pt idx="111">
                  <c:v>1.6805563401999998E-3</c:v>
                </c:pt>
                <c:pt idx="112">
                  <c:v>8.246607659999999E-5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53-4A8E-A7BA-5DD6E9DA9D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81877199"/>
        <c:axId val="981878031"/>
      </c:barChart>
      <c:catAx>
        <c:axId val="9818771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81878031"/>
        <c:crosses val="autoZero"/>
        <c:auto val="1"/>
        <c:lblAlgn val="ctr"/>
        <c:lblOffset val="100"/>
        <c:noMultiLvlLbl val="0"/>
      </c:catAx>
      <c:valAx>
        <c:axId val="9818780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818771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6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Sheet1!$A$62</c:f>
              <c:strCache>
                <c:ptCount val="1"/>
                <c:pt idx="0">
                  <c:v>SKMH061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Sheet1!$B$62:$DR$62</c:f>
              <c:numCache>
                <c:formatCode>General</c:formatCode>
                <c:ptCount val="121"/>
                <c:pt idx="0">
                  <c:v>8.5476147442000024E-4</c:v>
                </c:pt>
                <c:pt idx="1">
                  <c:v>0</c:v>
                </c:pt>
                <c:pt idx="2">
                  <c:v>3.2425556971999997E-5</c:v>
                </c:pt>
                <c:pt idx="3">
                  <c:v>2.6076316810000002E-4</c:v>
                </c:pt>
                <c:pt idx="4">
                  <c:v>1.1293156183999999E-3</c:v>
                </c:pt>
                <c:pt idx="5">
                  <c:v>2.4386092880000006E-3</c:v>
                </c:pt>
                <c:pt idx="6">
                  <c:v>4.3086627100000019E-3</c:v>
                </c:pt>
                <c:pt idx="7">
                  <c:v>6.8531640909999993E-3</c:v>
                </c:pt>
                <c:pt idx="8">
                  <c:v>7.5938703289999999E-3</c:v>
                </c:pt>
                <c:pt idx="9">
                  <c:v>4.9956004030000025E-3</c:v>
                </c:pt>
                <c:pt idx="10">
                  <c:v>1.177197836E-5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1.6995607530890002E-5</c:v>
                </c:pt>
                <c:pt idx="15">
                  <c:v>7.1337209349999998E-3</c:v>
                </c:pt>
                <c:pt idx="16">
                  <c:v>1.3365666739999995E-2</c:v>
                </c:pt>
                <c:pt idx="17">
                  <c:v>1.4275770259999996E-2</c:v>
                </c:pt>
                <c:pt idx="18">
                  <c:v>9.7018919300000048E-3</c:v>
                </c:pt>
                <c:pt idx="19">
                  <c:v>1.1702899719999999E-3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3.2195959700000009E-3</c:v>
                </c:pt>
                <c:pt idx="27">
                  <c:v>9.866101419999997E-3</c:v>
                </c:pt>
                <c:pt idx="28">
                  <c:v>1.4800312629999994E-2</c:v>
                </c:pt>
                <c:pt idx="29">
                  <c:v>1.7449882830000003E-2</c:v>
                </c:pt>
                <c:pt idx="30">
                  <c:v>1.9623461970000009E-2</c:v>
                </c:pt>
                <c:pt idx="31">
                  <c:v>2.1289249569999998E-2</c:v>
                </c:pt>
                <c:pt idx="32">
                  <c:v>2.1496059219999992E-2</c:v>
                </c:pt>
                <c:pt idx="33">
                  <c:v>2.2030523840000003E-2</c:v>
                </c:pt>
                <c:pt idx="34">
                  <c:v>2.2673771560000004E-2</c:v>
                </c:pt>
                <c:pt idx="35">
                  <c:v>2.339170464E-2</c:v>
                </c:pt>
                <c:pt idx="36">
                  <c:v>2.2798535050000006E-2</c:v>
                </c:pt>
                <c:pt idx="37">
                  <c:v>2.0284441240000003E-2</c:v>
                </c:pt>
                <c:pt idx="38">
                  <c:v>1.6585477344999999E-2</c:v>
                </c:pt>
                <c:pt idx="39">
                  <c:v>1.3117191810000005E-2</c:v>
                </c:pt>
                <c:pt idx="40">
                  <c:v>9.8871321299999985E-3</c:v>
                </c:pt>
                <c:pt idx="41">
                  <c:v>7.721898118E-3</c:v>
                </c:pt>
                <c:pt idx="42">
                  <c:v>6.4307206529999987E-3</c:v>
                </c:pt>
                <c:pt idx="43">
                  <c:v>8.6276586350000021E-3</c:v>
                </c:pt>
                <c:pt idx="44">
                  <c:v>1.5813873904999998E-2</c:v>
                </c:pt>
                <c:pt idx="45">
                  <c:v>2.5994361220000005E-2</c:v>
                </c:pt>
                <c:pt idx="46">
                  <c:v>3.5086413980000002E-2</c:v>
                </c:pt>
                <c:pt idx="47">
                  <c:v>3.9834088390000001E-2</c:v>
                </c:pt>
                <c:pt idx="48">
                  <c:v>4.0205763650000004E-2</c:v>
                </c:pt>
                <c:pt idx="49">
                  <c:v>3.8151601440000002E-2</c:v>
                </c:pt>
                <c:pt idx="50">
                  <c:v>3.4944406939999978E-2</c:v>
                </c:pt>
                <c:pt idx="51">
                  <c:v>3.2619587410000005E-2</c:v>
                </c:pt>
                <c:pt idx="52">
                  <c:v>3.175136550999999E-2</c:v>
                </c:pt>
                <c:pt idx="53">
                  <c:v>3.0812747849999992E-2</c:v>
                </c:pt>
                <c:pt idx="54">
                  <c:v>2.7817600839999998E-2</c:v>
                </c:pt>
                <c:pt idx="55">
                  <c:v>2.3794776859999995E-2</c:v>
                </c:pt>
                <c:pt idx="56">
                  <c:v>2.17025751E-2</c:v>
                </c:pt>
                <c:pt idx="57">
                  <c:v>2.4453943300000006E-2</c:v>
                </c:pt>
                <c:pt idx="58">
                  <c:v>3.1088009740000005E-2</c:v>
                </c:pt>
                <c:pt idx="59">
                  <c:v>3.768999012000001E-2</c:v>
                </c:pt>
                <c:pt idx="60">
                  <c:v>4.0257453239999998E-2</c:v>
                </c:pt>
                <c:pt idx="61">
                  <c:v>4.0643920669999972E-2</c:v>
                </c:pt>
                <c:pt idx="62">
                  <c:v>4.0918719120000009E-2</c:v>
                </c:pt>
                <c:pt idx="63">
                  <c:v>4.1496581779999972E-2</c:v>
                </c:pt>
                <c:pt idx="64">
                  <c:v>4.0269947099999988E-2</c:v>
                </c:pt>
                <c:pt idx="65">
                  <c:v>3.7725091929999996E-2</c:v>
                </c:pt>
                <c:pt idx="66">
                  <c:v>3.8762237070000004E-2</c:v>
                </c:pt>
                <c:pt idx="67">
                  <c:v>4.7636883790000001E-2</c:v>
                </c:pt>
                <c:pt idx="68">
                  <c:v>6.1079513619999998E-2</c:v>
                </c:pt>
                <c:pt idx="69">
                  <c:v>6.8996402040000002E-2</c:v>
                </c:pt>
                <c:pt idx="70">
                  <c:v>6.4161472269999978E-2</c:v>
                </c:pt>
                <c:pt idx="71">
                  <c:v>4.830900921999999E-2</c:v>
                </c:pt>
                <c:pt idx="72">
                  <c:v>3.0736165789999999E-2</c:v>
                </c:pt>
                <c:pt idx="73">
                  <c:v>1.9201676209999997E-2</c:v>
                </c:pt>
                <c:pt idx="74">
                  <c:v>1.5887147334999997E-2</c:v>
                </c:pt>
                <c:pt idx="75">
                  <c:v>1.7019833860000003E-2</c:v>
                </c:pt>
                <c:pt idx="76">
                  <c:v>1.9209751320000003E-2</c:v>
                </c:pt>
                <c:pt idx="77">
                  <c:v>2.1795638359999998E-2</c:v>
                </c:pt>
                <c:pt idx="78">
                  <c:v>2.6047199450000006E-2</c:v>
                </c:pt>
                <c:pt idx="79">
                  <c:v>3.0642386650000009E-2</c:v>
                </c:pt>
                <c:pt idx="80">
                  <c:v>3.0946095119999989E-2</c:v>
                </c:pt>
                <c:pt idx="81">
                  <c:v>2.3915666009999996E-2</c:v>
                </c:pt>
                <c:pt idx="82">
                  <c:v>1.0654875805000005E-2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5.1285546260000005E-3</c:v>
                </c:pt>
                <c:pt idx="89">
                  <c:v>1.4414459210000008E-2</c:v>
                </c:pt>
                <c:pt idx="90">
                  <c:v>2.2282773620000005E-2</c:v>
                </c:pt>
                <c:pt idx="91">
                  <c:v>2.8840845850000005E-2</c:v>
                </c:pt>
                <c:pt idx="92">
                  <c:v>3.2716924100000003E-2</c:v>
                </c:pt>
                <c:pt idx="93">
                  <c:v>3.4295891670000002E-2</c:v>
                </c:pt>
                <c:pt idx="94">
                  <c:v>3.4066706349999996E-2</c:v>
                </c:pt>
                <c:pt idx="95">
                  <c:v>3.2424830070000001E-2</c:v>
                </c:pt>
                <c:pt idx="96">
                  <c:v>3.1867152110000012E-2</c:v>
                </c:pt>
                <c:pt idx="97">
                  <c:v>3.2015755680000008E-2</c:v>
                </c:pt>
                <c:pt idx="98">
                  <c:v>3.2403124850000006E-2</c:v>
                </c:pt>
                <c:pt idx="99">
                  <c:v>3.2579759120000003E-2</c:v>
                </c:pt>
                <c:pt idx="100">
                  <c:v>3.2326272639999987E-2</c:v>
                </c:pt>
                <c:pt idx="101">
                  <c:v>3.1959841750000002E-2</c:v>
                </c:pt>
                <c:pt idx="102">
                  <c:v>3.1668372230000005E-2</c:v>
                </c:pt>
                <c:pt idx="103">
                  <c:v>3.1915540329999999E-2</c:v>
                </c:pt>
                <c:pt idx="104">
                  <c:v>3.1527056680000005E-2</c:v>
                </c:pt>
                <c:pt idx="105">
                  <c:v>3.0548301709999993E-2</c:v>
                </c:pt>
                <c:pt idx="106">
                  <c:v>2.8860509450000005E-2</c:v>
                </c:pt>
                <c:pt idx="107">
                  <c:v>2.7013446200000003E-2</c:v>
                </c:pt>
                <c:pt idx="108">
                  <c:v>2.3859968080000005E-2</c:v>
                </c:pt>
                <c:pt idx="109">
                  <c:v>2.001416076999999E-2</c:v>
                </c:pt>
                <c:pt idx="110">
                  <c:v>1.6057749890000004E-2</c:v>
                </c:pt>
                <c:pt idx="111">
                  <c:v>1.2217649035E-2</c:v>
                </c:pt>
                <c:pt idx="112">
                  <c:v>7.4646756100000015E-3</c:v>
                </c:pt>
                <c:pt idx="113">
                  <c:v>3.0160543820000013E-3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FE-4FBC-BD67-2CFF212465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80470559"/>
        <c:axId val="1280454751"/>
      </c:barChart>
      <c:catAx>
        <c:axId val="12804705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80454751"/>
        <c:crosses val="autoZero"/>
        <c:auto val="1"/>
        <c:lblAlgn val="ctr"/>
        <c:lblOffset val="100"/>
        <c:noMultiLvlLbl val="0"/>
      </c:catAx>
      <c:valAx>
        <c:axId val="12804547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804705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6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Sheet1!$A$63</c:f>
              <c:strCache>
                <c:ptCount val="1"/>
                <c:pt idx="0">
                  <c:v>SKMH062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Sheet1!$B$63:$DR$63</c:f>
              <c:numCache>
                <c:formatCode>General</c:formatCode>
                <c:ptCount val="121"/>
                <c:pt idx="0">
                  <c:v>4.3245174399999999E-3</c:v>
                </c:pt>
                <c:pt idx="1">
                  <c:v>3.7973954659999976E-3</c:v>
                </c:pt>
                <c:pt idx="2">
                  <c:v>5.0017425929999981E-3</c:v>
                </c:pt>
                <c:pt idx="3">
                  <c:v>4.8471937989999995E-3</c:v>
                </c:pt>
                <c:pt idx="4">
                  <c:v>4.4771033860000007E-3</c:v>
                </c:pt>
                <c:pt idx="5">
                  <c:v>5.223683425999999E-3</c:v>
                </c:pt>
                <c:pt idx="6">
                  <c:v>7.3951639710000015E-3</c:v>
                </c:pt>
                <c:pt idx="7">
                  <c:v>9.3458968599999977E-3</c:v>
                </c:pt>
                <c:pt idx="8">
                  <c:v>8.4435137150000016E-3</c:v>
                </c:pt>
                <c:pt idx="9">
                  <c:v>3.9616983739999998E-3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1.7663041169999989E-3</c:v>
                </c:pt>
                <c:pt idx="15">
                  <c:v>6.8973632909999994E-3</c:v>
                </c:pt>
                <c:pt idx="16">
                  <c:v>1.0476813520000001E-2</c:v>
                </c:pt>
                <c:pt idx="17">
                  <c:v>1.0020177375000001E-2</c:v>
                </c:pt>
                <c:pt idx="18">
                  <c:v>6.0626768570000043E-3</c:v>
                </c:pt>
                <c:pt idx="19">
                  <c:v>3.6954286511200004E-4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4.7928903600000005E-3</c:v>
                </c:pt>
                <c:pt idx="27">
                  <c:v>9.99648094E-3</c:v>
                </c:pt>
                <c:pt idx="28">
                  <c:v>1.4843562580000001E-2</c:v>
                </c:pt>
                <c:pt idx="29">
                  <c:v>1.9137560980000006E-2</c:v>
                </c:pt>
                <c:pt idx="30">
                  <c:v>2.3489315810000005E-2</c:v>
                </c:pt>
                <c:pt idx="31">
                  <c:v>2.7898816950000009E-2</c:v>
                </c:pt>
                <c:pt idx="32">
                  <c:v>3.2140818980000006E-2</c:v>
                </c:pt>
                <c:pt idx="33">
                  <c:v>3.7886123219999991E-2</c:v>
                </c:pt>
                <c:pt idx="34">
                  <c:v>4.448768495000003E-2</c:v>
                </c:pt>
                <c:pt idx="35">
                  <c:v>5.0728052670000003E-2</c:v>
                </c:pt>
                <c:pt idx="36">
                  <c:v>5.3883513670000001E-2</c:v>
                </c:pt>
                <c:pt idx="37">
                  <c:v>5.2458342029999994E-2</c:v>
                </c:pt>
                <c:pt idx="38">
                  <c:v>4.7118555879999982E-2</c:v>
                </c:pt>
                <c:pt idx="39">
                  <c:v>4.0080961399999983E-2</c:v>
                </c:pt>
                <c:pt idx="40">
                  <c:v>3.2524486280000001E-2</c:v>
                </c:pt>
                <c:pt idx="41">
                  <c:v>2.6658775329999985E-2</c:v>
                </c:pt>
                <c:pt idx="42">
                  <c:v>2.2624106929999995E-2</c:v>
                </c:pt>
                <c:pt idx="43">
                  <c:v>2.1792758969999996E-2</c:v>
                </c:pt>
                <c:pt idx="44">
                  <c:v>2.5132686570000007E-2</c:v>
                </c:pt>
                <c:pt idx="45">
                  <c:v>3.0681353389999999E-2</c:v>
                </c:pt>
                <c:pt idx="46">
                  <c:v>3.5068825129999988E-2</c:v>
                </c:pt>
                <c:pt idx="47">
                  <c:v>3.6263093089999997E-2</c:v>
                </c:pt>
                <c:pt idx="48">
                  <c:v>3.5419986469999998E-2</c:v>
                </c:pt>
                <c:pt idx="49">
                  <c:v>3.5038595069999998E-2</c:v>
                </c:pt>
                <c:pt idx="50">
                  <c:v>3.5840180169999999E-2</c:v>
                </c:pt>
                <c:pt idx="51">
                  <c:v>3.7552054489999993E-2</c:v>
                </c:pt>
                <c:pt idx="52">
                  <c:v>3.8775915330000001E-2</c:v>
                </c:pt>
                <c:pt idx="53">
                  <c:v>3.7770617299999983E-2</c:v>
                </c:pt>
                <c:pt idx="54">
                  <c:v>3.4368596620000004E-2</c:v>
                </c:pt>
                <c:pt idx="55">
                  <c:v>3.1569938860000007E-2</c:v>
                </c:pt>
                <c:pt idx="56">
                  <c:v>3.1577051579999994E-2</c:v>
                </c:pt>
                <c:pt idx="57">
                  <c:v>3.6924357640000009E-2</c:v>
                </c:pt>
                <c:pt idx="58">
                  <c:v>4.5664387749999993E-2</c:v>
                </c:pt>
                <c:pt idx="59">
                  <c:v>5.3281623679999973E-2</c:v>
                </c:pt>
                <c:pt idx="60">
                  <c:v>5.5944194749999995E-2</c:v>
                </c:pt>
                <c:pt idx="61">
                  <c:v>5.5210322230000025E-2</c:v>
                </c:pt>
                <c:pt idx="62">
                  <c:v>5.4214394310000004E-2</c:v>
                </c:pt>
                <c:pt idx="63">
                  <c:v>5.4271583810000017E-2</c:v>
                </c:pt>
                <c:pt idx="64">
                  <c:v>5.2901738950000013E-2</c:v>
                </c:pt>
                <c:pt idx="65">
                  <c:v>4.8975975349999999E-2</c:v>
                </c:pt>
                <c:pt idx="66">
                  <c:v>4.6374239609999979E-2</c:v>
                </c:pt>
                <c:pt idx="67">
                  <c:v>4.944847313000001E-2</c:v>
                </c:pt>
                <c:pt idx="68">
                  <c:v>5.6396093050000033E-2</c:v>
                </c:pt>
                <c:pt idx="69">
                  <c:v>5.8797619229999987E-2</c:v>
                </c:pt>
                <c:pt idx="70">
                  <c:v>5.0887810959999988E-2</c:v>
                </c:pt>
                <c:pt idx="71">
                  <c:v>3.4751256130000005E-2</c:v>
                </c:pt>
                <c:pt idx="72">
                  <c:v>1.8817315959999997E-2</c:v>
                </c:pt>
                <c:pt idx="73">
                  <c:v>9.8493471570000029E-3</c:v>
                </c:pt>
                <c:pt idx="74">
                  <c:v>9.3865520670000004E-3</c:v>
                </c:pt>
                <c:pt idx="75">
                  <c:v>1.3958343114999999E-2</c:v>
                </c:pt>
                <c:pt idx="76">
                  <c:v>1.9554268659999999E-2</c:v>
                </c:pt>
                <c:pt idx="77">
                  <c:v>2.3308427799999993E-2</c:v>
                </c:pt>
                <c:pt idx="78">
                  <c:v>2.5662050970000003E-2</c:v>
                </c:pt>
                <c:pt idx="79">
                  <c:v>2.7519357240000004E-2</c:v>
                </c:pt>
                <c:pt idx="80">
                  <c:v>2.7546542719999997E-2</c:v>
                </c:pt>
                <c:pt idx="81">
                  <c:v>2.360983605000001E-2</c:v>
                </c:pt>
                <c:pt idx="82">
                  <c:v>1.4785991474999998E-2</c:v>
                </c:pt>
                <c:pt idx="83">
                  <c:v>3.3572680143999999E-3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2.6589575930000002E-3</c:v>
                </c:pt>
                <c:pt idx="88">
                  <c:v>1.3605623759999996E-2</c:v>
                </c:pt>
                <c:pt idx="89">
                  <c:v>2.328057335999999E-2</c:v>
                </c:pt>
                <c:pt idx="90">
                  <c:v>3.0141234130000007E-2</c:v>
                </c:pt>
                <c:pt idx="91">
                  <c:v>3.4094588279999997E-2</c:v>
                </c:pt>
                <c:pt idx="92">
                  <c:v>3.4330462010000014E-2</c:v>
                </c:pt>
                <c:pt idx="93">
                  <c:v>3.2809112049999992E-2</c:v>
                </c:pt>
                <c:pt idx="94">
                  <c:v>3.0604813899999986E-2</c:v>
                </c:pt>
                <c:pt idx="95">
                  <c:v>2.7501928579999987E-2</c:v>
                </c:pt>
                <c:pt idx="96">
                  <c:v>2.7018327460000009E-2</c:v>
                </c:pt>
                <c:pt idx="97">
                  <c:v>2.7897858219999998E-2</c:v>
                </c:pt>
                <c:pt idx="98">
                  <c:v>2.9215180879999997E-2</c:v>
                </c:pt>
                <c:pt idx="99">
                  <c:v>3.0490571750000008E-2</c:v>
                </c:pt>
                <c:pt idx="100">
                  <c:v>3.1751789499999995E-2</c:v>
                </c:pt>
                <c:pt idx="101">
                  <c:v>3.147118967000001E-2</c:v>
                </c:pt>
                <c:pt idx="102">
                  <c:v>3.0755832879999997E-2</c:v>
                </c:pt>
                <c:pt idx="103">
                  <c:v>2.9810222290000011E-2</c:v>
                </c:pt>
                <c:pt idx="104">
                  <c:v>2.7767148119999984E-2</c:v>
                </c:pt>
                <c:pt idx="105">
                  <c:v>2.472936764999999E-2</c:v>
                </c:pt>
                <c:pt idx="106">
                  <c:v>2.0711440889999998E-2</c:v>
                </c:pt>
                <c:pt idx="107">
                  <c:v>1.6295677130000002E-2</c:v>
                </c:pt>
                <c:pt idx="108">
                  <c:v>1.0744726329999996E-2</c:v>
                </c:pt>
                <c:pt idx="109">
                  <c:v>4.6753239930000003E-3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EA-469B-BCD3-A244DB03E2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07646207"/>
        <c:axId val="1207648703"/>
      </c:barChart>
      <c:catAx>
        <c:axId val="120764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07648703"/>
        <c:crosses val="autoZero"/>
        <c:auto val="1"/>
        <c:lblAlgn val="ctr"/>
        <c:lblOffset val="100"/>
        <c:noMultiLvlLbl val="0"/>
      </c:catAx>
      <c:valAx>
        <c:axId val="12076487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076462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6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Sheet1!$A$64</c:f>
              <c:strCache>
                <c:ptCount val="1"/>
                <c:pt idx="0">
                  <c:v>SKMH063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Sheet1!$B$64:$DR$64</c:f>
              <c:numCache>
                <c:formatCode>General</c:formatCode>
                <c:ptCount val="1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6.8896621439999987E-4</c:v>
                </c:pt>
                <c:pt idx="4">
                  <c:v>2.1565846970000003E-3</c:v>
                </c:pt>
                <c:pt idx="5">
                  <c:v>3.3093642400000007E-3</c:v>
                </c:pt>
                <c:pt idx="6">
                  <c:v>4.319202569000001E-3</c:v>
                </c:pt>
                <c:pt idx="7">
                  <c:v>5.7203059319999991E-3</c:v>
                </c:pt>
                <c:pt idx="8">
                  <c:v>5.7159656869999994E-3</c:v>
                </c:pt>
                <c:pt idx="9">
                  <c:v>3.2212649909999997E-3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8.3280694869999991E-4</c:v>
                </c:pt>
                <c:pt idx="15">
                  <c:v>7.473003441999998E-3</c:v>
                </c:pt>
                <c:pt idx="16">
                  <c:v>1.2751390995000007E-2</c:v>
                </c:pt>
                <c:pt idx="17">
                  <c:v>1.2889806875E-2</c:v>
                </c:pt>
                <c:pt idx="18">
                  <c:v>8.1062802880000045E-3</c:v>
                </c:pt>
                <c:pt idx="19">
                  <c:v>2.4032228614500004E-5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5.6953000249999972E-3</c:v>
                </c:pt>
                <c:pt idx="27">
                  <c:v>1.1897134890000004E-2</c:v>
                </c:pt>
                <c:pt idx="28">
                  <c:v>1.6490710860000007E-2</c:v>
                </c:pt>
                <c:pt idx="29">
                  <c:v>1.9139709290000004E-2</c:v>
                </c:pt>
                <c:pt idx="30">
                  <c:v>2.1729196499999996E-2</c:v>
                </c:pt>
                <c:pt idx="31">
                  <c:v>2.4476096780000001E-2</c:v>
                </c:pt>
                <c:pt idx="32">
                  <c:v>2.6850115949999996E-2</c:v>
                </c:pt>
                <c:pt idx="33">
                  <c:v>3.0521007149999998E-2</c:v>
                </c:pt>
                <c:pt idx="34">
                  <c:v>3.505390458999999E-2</c:v>
                </c:pt>
                <c:pt idx="35">
                  <c:v>3.9621547159999999E-2</c:v>
                </c:pt>
                <c:pt idx="36">
                  <c:v>4.206640541999998E-2</c:v>
                </c:pt>
                <c:pt idx="37">
                  <c:v>4.0960076490000004E-2</c:v>
                </c:pt>
                <c:pt idx="38">
                  <c:v>3.7001404050000006E-2</c:v>
                </c:pt>
                <c:pt idx="39">
                  <c:v>3.1666752600000007E-2</c:v>
                </c:pt>
                <c:pt idx="40">
                  <c:v>2.5452641750000001E-2</c:v>
                </c:pt>
                <c:pt idx="41">
                  <c:v>2.0033012969999996E-2</c:v>
                </c:pt>
                <c:pt idx="42">
                  <c:v>1.6044134835000001E-2</c:v>
                </c:pt>
                <c:pt idx="43">
                  <c:v>1.6016633899999997E-2</c:v>
                </c:pt>
                <c:pt idx="44">
                  <c:v>2.1020101660000009E-2</c:v>
                </c:pt>
                <c:pt idx="45">
                  <c:v>2.8855096040000007E-2</c:v>
                </c:pt>
                <c:pt idx="46">
                  <c:v>3.5561179979999996E-2</c:v>
                </c:pt>
                <c:pt idx="47">
                  <c:v>3.8436830329999984E-2</c:v>
                </c:pt>
                <c:pt idx="48">
                  <c:v>3.7698844210000013E-2</c:v>
                </c:pt>
                <c:pt idx="49">
                  <c:v>3.4951697999999996E-2</c:v>
                </c:pt>
                <c:pt idx="50">
                  <c:v>3.1176583090000012E-2</c:v>
                </c:pt>
                <c:pt idx="51">
                  <c:v>2.8321017570000002E-2</c:v>
                </c:pt>
                <c:pt idx="52">
                  <c:v>2.718691421000001E-2</c:v>
                </c:pt>
                <c:pt idx="53">
                  <c:v>2.6541087290000001E-2</c:v>
                </c:pt>
                <c:pt idx="54">
                  <c:v>2.4265970810000006E-2</c:v>
                </c:pt>
                <c:pt idx="55">
                  <c:v>2.1010901000000005E-2</c:v>
                </c:pt>
                <c:pt idx="56">
                  <c:v>1.9281325399999997E-2</c:v>
                </c:pt>
                <c:pt idx="57">
                  <c:v>2.1892356520000007E-2</c:v>
                </c:pt>
                <c:pt idx="58">
                  <c:v>2.8382080979999991E-2</c:v>
                </c:pt>
                <c:pt idx="59">
                  <c:v>3.5278533039999997E-2</c:v>
                </c:pt>
                <c:pt idx="60">
                  <c:v>3.8833072329999989E-2</c:v>
                </c:pt>
                <c:pt idx="61">
                  <c:v>4.025572413000001E-2</c:v>
                </c:pt>
                <c:pt idx="62">
                  <c:v>4.1238811810000005E-2</c:v>
                </c:pt>
                <c:pt idx="63">
                  <c:v>4.2127013979999982E-2</c:v>
                </c:pt>
                <c:pt idx="64">
                  <c:v>4.1022971850000013E-2</c:v>
                </c:pt>
                <c:pt idx="65">
                  <c:v>3.8362712520000015E-2</c:v>
                </c:pt>
                <c:pt idx="66">
                  <c:v>3.8477287249999992E-2</c:v>
                </c:pt>
                <c:pt idx="67">
                  <c:v>4.5292932550000005E-2</c:v>
                </c:pt>
                <c:pt idx="68">
                  <c:v>5.6297280080000005E-2</c:v>
                </c:pt>
                <c:pt idx="69">
                  <c:v>6.2834380069999987E-2</c:v>
                </c:pt>
                <c:pt idx="70">
                  <c:v>5.8488459090000021E-2</c:v>
                </c:pt>
                <c:pt idx="71">
                  <c:v>4.4411146920000005E-2</c:v>
                </c:pt>
                <c:pt idx="72">
                  <c:v>2.8543206860000003E-2</c:v>
                </c:pt>
                <c:pt idx="73">
                  <c:v>1.8015713710000006E-2</c:v>
                </c:pt>
                <c:pt idx="74">
                  <c:v>1.5246111685000001E-2</c:v>
                </c:pt>
                <c:pt idx="75">
                  <c:v>1.6690461609999999E-2</c:v>
                </c:pt>
                <c:pt idx="76">
                  <c:v>1.8403084560000005E-2</c:v>
                </c:pt>
                <c:pt idx="77">
                  <c:v>1.9172873400000009E-2</c:v>
                </c:pt>
                <c:pt idx="78">
                  <c:v>2.0912915990000003E-2</c:v>
                </c:pt>
                <c:pt idx="79">
                  <c:v>2.3943959599999998E-2</c:v>
                </c:pt>
                <c:pt idx="80">
                  <c:v>2.4939439180000002E-2</c:v>
                </c:pt>
                <c:pt idx="81">
                  <c:v>2.04086887E-2</c:v>
                </c:pt>
                <c:pt idx="82">
                  <c:v>9.8894431450000011E-3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6.4085306560000008E-3</c:v>
                </c:pt>
                <c:pt idx="89">
                  <c:v>1.4859606744999998E-2</c:v>
                </c:pt>
                <c:pt idx="90">
                  <c:v>2.0996048159999999E-2</c:v>
                </c:pt>
                <c:pt idx="91">
                  <c:v>2.5362548120000005E-2</c:v>
                </c:pt>
                <c:pt idx="92">
                  <c:v>2.7502041260000009E-2</c:v>
                </c:pt>
                <c:pt idx="93">
                  <c:v>2.825884515999999E-2</c:v>
                </c:pt>
                <c:pt idx="94">
                  <c:v>2.7993967960000008E-2</c:v>
                </c:pt>
                <c:pt idx="95">
                  <c:v>2.6704542179999999E-2</c:v>
                </c:pt>
                <c:pt idx="96">
                  <c:v>2.6685912970000003E-2</c:v>
                </c:pt>
                <c:pt idx="97">
                  <c:v>2.735324795999999E-2</c:v>
                </c:pt>
                <c:pt idx="98">
                  <c:v>2.8042305489999992E-2</c:v>
                </c:pt>
                <c:pt idx="99">
                  <c:v>2.8405265210000016E-2</c:v>
                </c:pt>
                <c:pt idx="100">
                  <c:v>2.8373644759999993E-2</c:v>
                </c:pt>
                <c:pt idx="101">
                  <c:v>2.7792639820000006E-2</c:v>
                </c:pt>
                <c:pt idx="102">
                  <c:v>2.7279945810000004E-2</c:v>
                </c:pt>
                <c:pt idx="103">
                  <c:v>2.7261445500000002E-2</c:v>
                </c:pt>
                <c:pt idx="104">
                  <c:v>2.6598042950000001E-2</c:v>
                </c:pt>
                <c:pt idx="105">
                  <c:v>2.5323002169999994E-2</c:v>
                </c:pt>
                <c:pt idx="106">
                  <c:v>2.3332402749999995E-2</c:v>
                </c:pt>
                <c:pt idx="107">
                  <c:v>2.1127235259999998E-2</c:v>
                </c:pt>
                <c:pt idx="108">
                  <c:v>1.7631153959999989E-2</c:v>
                </c:pt>
                <c:pt idx="109">
                  <c:v>1.3455101584999997E-2</c:v>
                </c:pt>
                <c:pt idx="110">
                  <c:v>9.1851815600000036E-3</c:v>
                </c:pt>
                <c:pt idx="111">
                  <c:v>5.028300514E-3</c:v>
                </c:pt>
                <c:pt idx="112">
                  <c:v>7.431162971999999E-4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71-45D0-A294-3E3CC32EC7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10886351"/>
        <c:axId val="1210880943"/>
      </c:barChart>
      <c:catAx>
        <c:axId val="1210886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10880943"/>
        <c:crosses val="autoZero"/>
        <c:auto val="1"/>
        <c:lblAlgn val="ctr"/>
        <c:lblOffset val="100"/>
        <c:noMultiLvlLbl val="0"/>
      </c:catAx>
      <c:valAx>
        <c:axId val="12108809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108863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6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Sheet1!$A$65</c:f>
              <c:strCache>
                <c:ptCount val="1"/>
                <c:pt idx="0">
                  <c:v>SKMH064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Sheet1!$B$65:$DR$65</c:f>
              <c:numCache>
                <c:formatCode>General</c:formatCode>
                <c:ptCount val="121"/>
                <c:pt idx="0">
                  <c:v>1.1644896163500007E-3</c:v>
                </c:pt>
                <c:pt idx="1">
                  <c:v>4.0454701416000011E-4</c:v>
                </c:pt>
                <c:pt idx="2">
                  <c:v>6.0692934000000013E-4</c:v>
                </c:pt>
                <c:pt idx="3">
                  <c:v>6.1772678996999987E-4</c:v>
                </c:pt>
                <c:pt idx="4">
                  <c:v>9.4792724878999977E-4</c:v>
                </c:pt>
                <c:pt idx="5">
                  <c:v>1.8842161010000013E-3</c:v>
                </c:pt>
                <c:pt idx="6">
                  <c:v>3.4860920669999977E-3</c:v>
                </c:pt>
                <c:pt idx="7">
                  <c:v>5.9296923749999966E-3</c:v>
                </c:pt>
                <c:pt idx="8">
                  <c:v>6.8577430989999995E-3</c:v>
                </c:pt>
                <c:pt idx="9">
                  <c:v>4.7365534829999986E-3</c:v>
                </c:pt>
                <c:pt idx="10">
                  <c:v>2.9145881237999989E-4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7.0875243626999983E-4</c:v>
                </c:pt>
                <c:pt idx="15">
                  <c:v>7.3869378559999997E-3</c:v>
                </c:pt>
                <c:pt idx="16">
                  <c:v>1.2915653729999994E-2</c:v>
                </c:pt>
                <c:pt idx="17">
                  <c:v>1.3434607005000002E-2</c:v>
                </c:pt>
                <c:pt idx="18">
                  <c:v>9.0092537860000012E-3</c:v>
                </c:pt>
                <c:pt idx="19">
                  <c:v>1.0862329991999998E-3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3.3915791340000008E-3</c:v>
                </c:pt>
                <c:pt idx="27">
                  <c:v>9.681232964999998E-3</c:v>
                </c:pt>
                <c:pt idx="28">
                  <c:v>1.4524855845000002E-2</c:v>
                </c:pt>
                <c:pt idx="29">
                  <c:v>1.7496102489999995E-2</c:v>
                </c:pt>
                <c:pt idx="30">
                  <c:v>2.0292335059999993E-2</c:v>
                </c:pt>
                <c:pt idx="31">
                  <c:v>2.2939100650000002E-2</c:v>
                </c:pt>
                <c:pt idx="32">
                  <c:v>2.4600325029999995E-2</c:v>
                </c:pt>
                <c:pt idx="33">
                  <c:v>2.6937766150000004E-2</c:v>
                </c:pt>
                <c:pt idx="34">
                  <c:v>2.9592773539999995E-2</c:v>
                </c:pt>
                <c:pt idx="35">
                  <c:v>3.2189669940000012E-2</c:v>
                </c:pt>
                <c:pt idx="36">
                  <c:v>3.2906482659999986E-2</c:v>
                </c:pt>
                <c:pt idx="37">
                  <c:v>3.0681128690000007E-2</c:v>
                </c:pt>
                <c:pt idx="38">
                  <c:v>2.6126116570000003E-2</c:v>
                </c:pt>
                <c:pt idx="39">
                  <c:v>2.0971110909999993E-2</c:v>
                </c:pt>
                <c:pt idx="40">
                  <c:v>1.5855584709999995E-2</c:v>
                </c:pt>
                <c:pt idx="41">
                  <c:v>1.2048426794999996E-2</c:v>
                </c:pt>
                <c:pt idx="42">
                  <c:v>9.4792217809999951E-3</c:v>
                </c:pt>
                <c:pt idx="43">
                  <c:v>1.0322634135000003E-2</c:v>
                </c:pt>
                <c:pt idx="44">
                  <c:v>1.5740502125E-2</c:v>
                </c:pt>
                <c:pt idx="45">
                  <c:v>2.3950002089999999E-2</c:v>
                </c:pt>
                <c:pt idx="46">
                  <c:v>3.1282471870000016E-2</c:v>
                </c:pt>
                <c:pt idx="47">
                  <c:v>3.4945609239999995E-2</c:v>
                </c:pt>
                <c:pt idx="48">
                  <c:v>3.5110697360000005E-2</c:v>
                </c:pt>
                <c:pt idx="49">
                  <c:v>3.3645084460000002E-2</c:v>
                </c:pt>
                <c:pt idx="50">
                  <c:v>3.161039132E-2</c:v>
                </c:pt>
                <c:pt idx="51">
                  <c:v>3.0599137600000006E-2</c:v>
                </c:pt>
                <c:pt idx="52">
                  <c:v>3.0838588890000004E-2</c:v>
                </c:pt>
                <c:pt idx="53">
                  <c:v>3.0649455209999989E-2</c:v>
                </c:pt>
                <c:pt idx="54">
                  <c:v>2.8194472749999998E-2</c:v>
                </c:pt>
                <c:pt idx="55">
                  <c:v>2.4589847679999992E-2</c:v>
                </c:pt>
                <c:pt idx="56">
                  <c:v>2.2718705450000005E-2</c:v>
                </c:pt>
                <c:pt idx="57">
                  <c:v>2.5283074820000008E-2</c:v>
                </c:pt>
                <c:pt idx="58">
                  <c:v>3.1428624299999985E-2</c:v>
                </c:pt>
                <c:pt idx="59">
                  <c:v>3.7695566440000008E-2</c:v>
                </c:pt>
                <c:pt idx="60">
                  <c:v>4.0473722000000011E-2</c:v>
                </c:pt>
                <c:pt idx="61">
                  <c:v>4.1412932940000015E-2</c:v>
                </c:pt>
                <c:pt idx="62">
                  <c:v>4.2148444369999989E-2</c:v>
                </c:pt>
                <c:pt idx="63">
                  <c:v>4.2811782719999976E-2</c:v>
                </c:pt>
                <c:pt idx="64">
                  <c:v>4.1318122089999992E-2</c:v>
                </c:pt>
                <c:pt idx="65">
                  <c:v>3.8425146539999996E-2</c:v>
                </c:pt>
                <c:pt idx="66">
                  <c:v>3.8995475059999993E-2</c:v>
                </c:pt>
                <c:pt idx="67">
                  <c:v>4.6974454630000009E-2</c:v>
                </c:pt>
                <c:pt idx="68">
                  <c:v>5.9064024449999988E-2</c:v>
                </c:pt>
                <c:pt idx="69">
                  <c:v>6.5705205490000015E-2</c:v>
                </c:pt>
                <c:pt idx="70">
                  <c:v>6.0528515979999996E-2</c:v>
                </c:pt>
                <c:pt idx="71">
                  <c:v>4.5672593299999995E-2</c:v>
                </c:pt>
                <c:pt idx="72">
                  <c:v>2.9861189560000004E-2</c:v>
                </c:pt>
                <c:pt idx="73">
                  <c:v>1.9898554979999997E-2</c:v>
                </c:pt>
                <c:pt idx="74">
                  <c:v>1.7295409174999995E-2</c:v>
                </c:pt>
                <c:pt idx="75">
                  <c:v>1.8364138680000003E-2</c:v>
                </c:pt>
                <c:pt idx="76">
                  <c:v>2.0066540340000008E-2</c:v>
                </c:pt>
                <c:pt idx="77">
                  <c:v>2.1901792530000009E-2</c:v>
                </c:pt>
                <c:pt idx="78">
                  <c:v>2.5290680950000009E-2</c:v>
                </c:pt>
                <c:pt idx="79">
                  <c:v>2.9251800720000002E-2</c:v>
                </c:pt>
                <c:pt idx="80">
                  <c:v>2.9555558239999988E-2</c:v>
                </c:pt>
                <c:pt idx="81">
                  <c:v>2.315673355999999E-2</c:v>
                </c:pt>
                <c:pt idx="82">
                  <c:v>1.0785554805E-2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1.7026304078000002E-4</c:v>
                </c:pt>
                <c:pt idx="88">
                  <c:v>5.0154858879999983E-3</c:v>
                </c:pt>
                <c:pt idx="89">
                  <c:v>1.3360855574999992E-2</c:v>
                </c:pt>
                <c:pt idx="90">
                  <c:v>2.0330529619999996E-2</c:v>
                </c:pt>
                <c:pt idx="91">
                  <c:v>2.6169461630000012E-2</c:v>
                </c:pt>
                <c:pt idx="92">
                  <c:v>2.9570549469999995E-2</c:v>
                </c:pt>
                <c:pt idx="93">
                  <c:v>3.093650693000001E-2</c:v>
                </c:pt>
                <c:pt idx="94">
                  <c:v>3.0683605370000002E-2</c:v>
                </c:pt>
                <c:pt idx="95">
                  <c:v>2.9079277750000007E-2</c:v>
                </c:pt>
                <c:pt idx="96">
                  <c:v>2.862647682E-2</c:v>
                </c:pt>
                <c:pt idx="97">
                  <c:v>2.8908373880000008E-2</c:v>
                </c:pt>
                <c:pt idx="98">
                  <c:v>2.9484558619999993E-2</c:v>
                </c:pt>
                <c:pt idx="99">
                  <c:v>2.9921600899999991E-2</c:v>
                </c:pt>
                <c:pt idx="100">
                  <c:v>3.0015261729999992E-2</c:v>
                </c:pt>
                <c:pt idx="101">
                  <c:v>2.9801612849999996E-2</c:v>
                </c:pt>
                <c:pt idx="102">
                  <c:v>2.9636081099999986E-2</c:v>
                </c:pt>
                <c:pt idx="103">
                  <c:v>2.9911660290000003E-2</c:v>
                </c:pt>
                <c:pt idx="104">
                  <c:v>2.9479444599999991E-2</c:v>
                </c:pt>
                <c:pt idx="105">
                  <c:v>2.8395747359999991E-2</c:v>
                </c:pt>
                <c:pt idx="106">
                  <c:v>2.6536382580000007E-2</c:v>
                </c:pt>
                <c:pt idx="107">
                  <c:v>2.442642528E-2</c:v>
                </c:pt>
                <c:pt idx="108">
                  <c:v>2.0955738380000005E-2</c:v>
                </c:pt>
                <c:pt idx="109">
                  <c:v>1.6743026255000005E-2</c:v>
                </c:pt>
                <c:pt idx="110">
                  <c:v>1.2357982599999994E-2</c:v>
                </c:pt>
                <c:pt idx="111">
                  <c:v>8.5180684627999999E-3</c:v>
                </c:pt>
                <c:pt idx="112">
                  <c:v>4.1988156883000002E-3</c:v>
                </c:pt>
                <c:pt idx="113">
                  <c:v>1.2682048586280003E-3</c:v>
                </c:pt>
                <c:pt idx="114">
                  <c:v>2.4118031999999996E-5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17-4B69-A257-DABCB07F9E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75009119"/>
        <c:axId val="1275013695"/>
      </c:barChart>
      <c:catAx>
        <c:axId val="12750091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75013695"/>
        <c:crosses val="autoZero"/>
        <c:auto val="1"/>
        <c:lblAlgn val="ctr"/>
        <c:lblOffset val="100"/>
        <c:noMultiLvlLbl val="0"/>
      </c:catAx>
      <c:valAx>
        <c:axId val="12750136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750091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6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Sheet1!$A$66</c:f>
              <c:strCache>
                <c:ptCount val="1"/>
                <c:pt idx="0">
                  <c:v>SKMH065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Sheet1!$B$66:$DR$66</c:f>
              <c:numCache>
                <c:formatCode>General</c:formatCode>
                <c:ptCount val="121"/>
                <c:pt idx="0">
                  <c:v>4.5415430259999993E-3</c:v>
                </c:pt>
                <c:pt idx="1">
                  <c:v>2.5686311314000012E-3</c:v>
                </c:pt>
                <c:pt idx="2">
                  <c:v>3.2017868964999987E-3</c:v>
                </c:pt>
                <c:pt idx="3">
                  <c:v>2.6631654630000002E-3</c:v>
                </c:pt>
                <c:pt idx="4">
                  <c:v>2.4900085340000006E-3</c:v>
                </c:pt>
                <c:pt idx="5">
                  <c:v>3.3075101390000012E-3</c:v>
                </c:pt>
                <c:pt idx="6">
                  <c:v>5.2422786909999998E-3</c:v>
                </c:pt>
                <c:pt idx="7">
                  <c:v>7.5454626609999988E-3</c:v>
                </c:pt>
                <c:pt idx="8">
                  <c:v>7.6380293090000002E-3</c:v>
                </c:pt>
                <c:pt idx="9">
                  <c:v>4.381919003999998E-3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9.5348240940000041E-4</c:v>
                </c:pt>
                <c:pt idx="15">
                  <c:v>7.8772169079999958E-3</c:v>
                </c:pt>
                <c:pt idx="16">
                  <c:v>1.3701745574999995E-2</c:v>
                </c:pt>
                <c:pt idx="17">
                  <c:v>1.4535746405000003E-2</c:v>
                </c:pt>
                <c:pt idx="18">
                  <c:v>1.0277544451999999E-2</c:v>
                </c:pt>
                <c:pt idx="19">
                  <c:v>2.3919214990000006E-3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2.4590988590000003E-3</c:v>
                </c:pt>
                <c:pt idx="27">
                  <c:v>9.2190425250000037E-3</c:v>
                </c:pt>
                <c:pt idx="28">
                  <c:v>1.4743432104999994E-2</c:v>
                </c:pt>
                <c:pt idx="29">
                  <c:v>1.843746169E-2</c:v>
                </c:pt>
                <c:pt idx="30">
                  <c:v>2.1640088110000018E-2</c:v>
                </c:pt>
                <c:pt idx="31">
                  <c:v>2.406454458E-2</c:v>
                </c:pt>
                <c:pt idx="32">
                  <c:v>2.4841258820000003E-2</c:v>
                </c:pt>
                <c:pt idx="33">
                  <c:v>2.6066833080000001E-2</c:v>
                </c:pt>
                <c:pt idx="34">
                  <c:v>2.7577404250000003E-2</c:v>
                </c:pt>
                <c:pt idx="35">
                  <c:v>2.9157278389999992E-2</c:v>
                </c:pt>
                <c:pt idx="36">
                  <c:v>2.9024567659999997E-2</c:v>
                </c:pt>
                <c:pt idx="37">
                  <c:v>2.6324539259999998E-2</c:v>
                </c:pt>
                <c:pt idx="38">
                  <c:v>2.2058891360000003E-2</c:v>
                </c:pt>
                <c:pt idx="39">
                  <c:v>1.7869704280000006E-2</c:v>
                </c:pt>
                <c:pt idx="40">
                  <c:v>1.3764900010000001E-2</c:v>
                </c:pt>
                <c:pt idx="41">
                  <c:v>1.0973552424999998E-2</c:v>
                </c:pt>
                <c:pt idx="42">
                  <c:v>9.2521141349999995E-3</c:v>
                </c:pt>
                <c:pt idx="43">
                  <c:v>1.1039728899999999E-2</c:v>
                </c:pt>
                <c:pt idx="44">
                  <c:v>1.7668011339999994E-2</c:v>
                </c:pt>
                <c:pt idx="45">
                  <c:v>2.6979146759999996E-2</c:v>
                </c:pt>
                <c:pt idx="46">
                  <c:v>3.5058208139999998E-2</c:v>
                </c:pt>
                <c:pt idx="47">
                  <c:v>3.9174010460000006E-2</c:v>
                </c:pt>
                <c:pt idx="48">
                  <c:v>3.9985731099999977E-2</c:v>
                </c:pt>
                <c:pt idx="49">
                  <c:v>3.9494046330000004E-2</c:v>
                </c:pt>
                <c:pt idx="50">
                  <c:v>3.8573706839999992E-2</c:v>
                </c:pt>
                <c:pt idx="51">
                  <c:v>3.8276422589999998E-2</c:v>
                </c:pt>
                <c:pt idx="52">
                  <c:v>3.8406212860000004E-2</c:v>
                </c:pt>
                <c:pt idx="53">
                  <c:v>3.7222012109999987E-2</c:v>
                </c:pt>
                <c:pt idx="54">
                  <c:v>3.3204776259999985E-2</c:v>
                </c:pt>
                <c:pt idx="55">
                  <c:v>2.8234234030000006E-2</c:v>
                </c:pt>
                <c:pt idx="56">
                  <c:v>2.5468520819999983E-2</c:v>
                </c:pt>
                <c:pt idx="57">
                  <c:v>2.8217508750000005E-2</c:v>
                </c:pt>
                <c:pt idx="58">
                  <c:v>3.523410456E-2</c:v>
                </c:pt>
                <c:pt idx="59">
                  <c:v>4.2317132979999998E-2</c:v>
                </c:pt>
                <c:pt idx="60">
                  <c:v>4.527404107E-2</c:v>
                </c:pt>
                <c:pt idx="61">
                  <c:v>4.5949265289999992E-2</c:v>
                </c:pt>
                <c:pt idx="62">
                  <c:v>4.6533686760000033E-2</c:v>
                </c:pt>
                <c:pt idx="63">
                  <c:v>4.7396904179999977E-2</c:v>
                </c:pt>
                <c:pt idx="64">
                  <c:v>4.6008460520000002E-2</c:v>
                </c:pt>
                <c:pt idx="65">
                  <c:v>4.2354645149999988E-2</c:v>
                </c:pt>
                <c:pt idx="66">
                  <c:v>4.1692106930000007E-2</c:v>
                </c:pt>
                <c:pt idx="67">
                  <c:v>4.8927225539999987E-2</c:v>
                </c:pt>
                <c:pt idx="68">
                  <c:v>6.1074513610000027E-2</c:v>
                </c:pt>
                <c:pt idx="69">
                  <c:v>6.7764971050000011E-2</c:v>
                </c:pt>
                <c:pt idx="70">
                  <c:v>6.1691446310000002E-2</c:v>
                </c:pt>
                <c:pt idx="71">
                  <c:v>4.5175327180000002E-2</c:v>
                </c:pt>
                <c:pt idx="72">
                  <c:v>2.8190788919999998E-2</c:v>
                </c:pt>
                <c:pt idx="73">
                  <c:v>1.8403539789999996E-2</c:v>
                </c:pt>
                <c:pt idx="74">
                  <c:v>1.7024118280000004E-2</c:v>
                </c:pt>
                <c:pt idx="75">
                  <c:v>1.9623941879999992E-2</c:v>
                </c:pt>
                <c:pt idx="76">
                  <c:v>2.2770792479999993E-2</c:v>
                </c:pt>
                <c:pt idx="77">
                  <c:v>2.5609225829999992E-2</c:v>
                </c:pt>
                <c:pt idx="78">
                  <c:v>2.9168193199999987E-2</c:v>
                </c:pt>
                <c:pt idx="79">
                  <c:v>3.227405660000001E-2</c:v>
                </c:pt>
                <c:pt idx="80">
                  <c:v>3.0993924280000001E-2</c:v>
                </c:pt>
                <c:pt idx="81">
                  <c:v>2.3026452570000001E-2</c:v>
                </c:pt>
                <c:pt idx="82">
                  <c:v>9.8428362299999971E-3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8.8730502319999977E-4</c:v>
                </c:pt>
                <c:pt idx="88">
                  <c:v>9.3181930829999999E-3</c:v>
                </c:pt>
                <c:pt idx="89">
                  <c:v>1.8121943520000003E-2</c:v>
                </c:pt>
                <c:pt idx="90">
                  <c:v>2.5521735440000005E-2</c:v>
                </c:pt>
                <c:pt idx="91">
                  <c:v>3.1600825649999997E-2</c:v>
                </c:pt>
                <c:pt idx="92">
                  <c:v>3.4755764910000007E-2</c:v>
                </c:pt>
                <c:pt idx="93">
                  <c:v>3.5549361610000003E-2</c:v>
                </c:pt>
                <c:pt idx="94">
                  <c:v>3.4666991670000001E-2</c:v>
                </c:pt>
                <c:pt idx="95">
                  <c:v>3.2402782929999999E-2</c:v>
                </c:pt>
                <c:pt idx="96">
                  <c:v>3.175717259E-2</c:v>
                </c:pt>
                <c:pt idx="97">
                  <c:v>3.2003218049999997E-2</c:v>
                </c:pt>
                <c:pt idx="98">
                  <c:v>3.2613955020000002E-2</c:v>
                </c:pt>
                <c:pt idx="99">
                  <c:v>3.303854358000001E-2</c:v>
                </c:pt>
                <c:pt idx="100">
                  <c:v>3.3123620799999996E-2</c:v>
                </c:pt>
                <c:pt idx="101">
                  <c:v>3.2746271939999995E-2</c:v>
                </c:pt>
                <c:pt idx="102">
                  <c:v>3.2179883709999996E-2</c:v>
                </c:pt>
                <c:pt idx="103">
                  <c:v>3.187767884E-2</c:v>
                </c:pt>
                <c:pt idx="104">
                  <c:v>3.0750635339999985E-2</c:v>
                </c:pt>
                <c:pt idx="105">
                  <c:v>2.8905982540000003E-2</c:v>
                </c:pt>
                <c:pt idx="106">
                  <c:v>2.6277684899999997E-2</c:v>
                </c:pt>
                <c:pt idx="107">
                  <c:v>2.3491310660000004E-2</c:v>
                </c:pt>
                <c:pt idx="108">
                  <c:v>1.9456727219999997E-2</c:v>
                </c:pt>
                <c:pt idx="109">
                  <c:v>1.4834696704999999E-2</c:v>
                </c:pt>
                <c:pt idx="110">
                  <c:v>1.0152760238E-2</c:v>
                </c:pt>
                <c:pt idx="111">
                  <c:v>4.7735497603000002E-3</c:v>
                </c:pt>
                <c:pt idx="112">
                  <c:v>9.5794443839999997E-4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28-4AC8-A504-0AD76C84E3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68501071"/>
        <c:axId val="1268497743"/>
      </c:barChart>
      <c:catAx>
        <c:axId val="12685010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8497743"/>
        <c:crosses val="autoZero"/>
        <c:auto val="1"/>
        <c:lblAlgn val="ctr"/>
        <c:lblOffset val="100"/>
        <c:noMultiLvlLbl val="0"/>
      </c:catAx>
      <c:valAx>
        <c:axId val="1268497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85010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6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Sheet1!$A$67</c:f>
              <c:strCache>
                <c:ptCount val="1"/>
                <c:pt idx="0">
                  <c:v>SKMH066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Sheet1!$B$67:$DR$67</c:f>
              <c:numCache>
                <c:formatCode>General</c:formatCode>
                <c:ptCount val="121"/>
                <c:pt idx="0">
                  <c:v>2.9857222296000002E-3</c:v>
                </c:pt>
                <c:pt idx="1">
                  <c:v>2.3091817763499995E-3</c:v>
                </c:pt>
                <c:pt idx="2">
                  <c:v>3.8259012131000008E-3</c:v>
                </c:pt>
                <c:pt idx="3">
                  <c:v>4.3845684519999975E-3</c:v>
                </c:pt>
                <c:pt idx="4">
                  <c:v>4.4819011349999998E-3</c:v>
                </c:pt>
                <c:pt idx="5">
                  <c:v>5.0271565490000013E-3</c:v>
                </c:pt>
                <c:pt idx="6">
                  <c:v>6.5028091549999981E-3</c:v>
                </c:pt>
                <c:pt idx="7">
                  <c:v>8.0583056229999953E-3</c:v>
                </c:pt>
                <c:pt idx="8">
                  <c:v>7.325089663000002E-3</c:v>
                </c:pt>
                <c:pt idx="9">
                  <c:v>3.4387667129999987E-3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1.7481783933000004E-3</c:v>
                </c:pt>
                <c:pt idx="15">
                  <c:v>7.2575961069999964E-3</c:v>
                </c:pt>
                <c:pt idx="16">
                  <c:v>1.1229125105E-2</c:v>
                </c:pt>
                <c:pt idx="17">
                  <c:v>1.0855156658999998E-2</c:v>
                </c:pt>
                <c:pt idx="18">
                  <c:v>6.5606861200000009E-3</c:v>
                </c:pt>
                <c:pt idx="19">
                  <c:v>1.9683470495000002E-4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1.7872597869999999E-5</c:v>
                </c:pt>
                <c:pt idx="25">
                  <c:v>5.7379387660000034E-4</c:v>
                </c:pt>
                <c:pt idx="26">
                  <c:v>6.1133032909999972E-3</c:v>
                </c:pt>
                <c:pt idx="27">
                  <c:v>1.1460397204999997E-2</c:v>
                </c:pt>
                <c:pt idx="28">
                  <c:v>1.6200571760000004E-2</c:v>
                </c:pt>
                <c:pt idx="29">
                  <c:v>2.0230708220000001E-2</c:v>
                </c:pt>
                <c:pt idx="30">
                  <c:v>2.4547373349999995E-2</c:v>
                </c:pt>
                <c:pt idx="31">
                  <c:v>2.9294592750000015E-2</c:v>
                </c:pt>
                <c:pt idx="32">
                  <c:v>3.4125357139999993E-2</c:v>
                </c:pt>
                <c:pt idx="33">
                  <c:v>4.0439491600000002E-2</c:v>
                </c:pt>
                <c:pt idx="34">
                  <c:v>4.7341465119999981E-2</c:v>
                </c:pt>
                <c:pt idx="35">
                  <c:v>5.3518885209999978E-2</c:v>
                </c:pt>
                <c:pt idx="36">
                  <c:v>5.6401086730000022E-2</c:v>
                </c:pt>
                <c:pt idx="37">
                  <c:v>5.4602436959999993E-2</c:v>
                </c:pt>
                <c:pt idx="38">
                  <c:v>4.9151914530000021E-2</c:v>
                </c:pt>
                <c:pt idx="39">
                  <c:v>4.2005752209999983E-2</c:v>
                </c:pt>
                <c:pt idx="40">
                  <c:v>3.4265340300000016E-2</c:v>
                </c:pt>
                <c:pt idx="41">
                  <c:v>2.8005102239999996E-2</c:v>
                </c:pt>
                <c:pt idx="42">
                  <c:v>2.3716250400000007E-2</c:v>
                </c:pt>
                <c:pt idx="43">
                  <c:v>2.3083527249999992E-2</c:v>
                </c:pt>
                <c:pt idx="44">
                  <c:v>2.6944887090000008E-2</c:v>
                </c:pt>
                <c:pt idx="45">
                  <c:v>3.2959330229999993E-2</c:v>
                </c:pt>
                <c:pt idx="46">
                  <c:v>3.7483299980000016E-2</c:v>
                </c:pt>
                <c:pt idx="47">
                  <c:v>3.8482273649999982E-2</c:v>
                </c:pt>
                <c:pt idx="48">
                  <c:v>3.709024373E-2</c:v>
                </c:pt>
                <c:pt idx="49">
                  <c:v>3.5693096739999992E-2</c:v>
                </c:pt>
                <c:pt idx="50">
                  <c:v>3.5032293889999996E-2</c:v>
                </c:pt>
                <c:pt idx="51">
                  <c:v>3.5294307069999996E-2</c:v>
                </c:pt>
                <c:pt idx="52">
                  <c:v>3.5612134660000003E-2</c:v>
                </c:pt>
                <c:pt idx="53">
                  <c:v>3.4453557589999982E-2</c:v>
                </c:pt>
                <c:pt idx="54">
                  <c:v>3.1239762159999976E-2</c:v>
                </c:pt>
                <c:pt idx="55">
                  <c:v>2.8493343530000007E-2</c:v>
                </c:pt>
                <c:pt idx="56">
                  <c:v>2.8446933889999991E-2</c:v>
                </c:pt>
                <c:pt idx="57">
                  <c:v>3.3799097810000005E-2</c:v>
                </c:pt>
                <c:pt idx="58">
                  <c:v>4.2657110340000026E-2</c:v>
                </c:pt>
                <c:pt idx="59">
                  <c:v>5.0368520249999993E-2</c:v>
                </c:pt>
                <c:pt idx="60">
                  <c:v>5.2687999669999999E-2</c:v>
                </c:pt>
                <c:pt idx="61">
                  <c:v>5.1385158079999993E-2</c:v>
                </c:pt>
                <c:pt idx="62">
                  <c:v>4.9948554120000023E-2</c:v>
                </c:pt>
                <c:pt idx="63">
                  <c:v>5.0115585629999994E-2</c:v>
                </c:pt>
                <c:pt idx="64">
                  <c:v>4.9472947550000014E-2</c:v>
                </c:pt>
                <c:pt idx="65">
                  <c:v>4.669713037000002E-2</c:v>
                </c:pt>
                <c:pt idx="66">
                  <c:v>4.5300053659999992E-2</c:v>
                </c:pt>
                <c:pt idx="67">
                  <c:v>4.9456993499999984E-2</c:v>
                </c:pt>
                <c:pt idx="68">
                  <c:v>5.7324155090000002E-2</c:v>
                </c:pt>
                <c:pt idx="69">
                  <c:v>6.0386961400000015E-2</c:v>
                </c:pt>
                <c:pt idx="70">
                  <c:v>5.2729083729999987E-2</c:v>
                </c:pt>
                <c:pt idx="71">
                  <c:v>3.6306395329999998E-2</c:v>
                </c:pt>
                <c:pt idx="72">
                  <c:v>1.9557492490000005E-2</c:v>
                </c:pt>
                <c:pt idx="73">
                  <c:v>9.5072798440000023E-3</c:v>
                </c:pt>
                <c:pt idx="74">
                  <c:v>8.259559746999998E-3</c:v>
                </c:pt>
                <c:pt idx="75">
                  <c:v>1.2684708303000005E-2</c:v>
                </c:pt>
                <c:pt idx="76">
                  <c:v>1.8629617430000002E-2</c:v>
                </c:pt>
                <c:pt idx="77">
                  <c:v>2.2791765330000002E-2</c:v>
                </c:pt>
                <c:pt idx="78">
                  <c:v>2.522721658000001E-2</c:v>
                </c:pt>
                <c:pt idx="79">
                  <c:v>2.6745759169999991E-2</c:v>
                </c:pt>
                <c:pt idx="80">
                  <c:v>2.6128987400000008E-2</c:v>
                </c:pt>
                <c:pt idx="81">
                  <c:v>2.1513450039999996E-2</c:v>
                </c:pt>
                <c:pt idx="82">
                  <c:v>1.2268336769999997E-2</c:v>
                </c:pt>
                <c:pt idx="83">
                  <c:v>2.1293057830999999E-3</c:v>
                </c:pt>
                <c:pt idx="84">
                  <c:v>0</c:v>
                </c:pt>
                <c:pt idx="85">
                  <c:v>0</c:v>
                </c:pt>
                <c:pt idx="86">
                  <c:v>9.1632852999999996E-6</c:v>
                </c:pt>
                <c:pt idx="87">
                  <c:v>2.6706796439999992E-3</c:v>
                </c:pt>
                <c:pt idx="88">
                  <c:v>1.3888239005000004E-2</c:v>
                </c:pt>
                <c:pt idx="89">
                  <c:v>2.3577749340000006E-2</c:v>
                </c:pt>
                <c:pt idx="90">
                  <c:v>3.0144333350000024E-2</c:v>
                </c:pt>
                <c:pt idx="91">
                  <c:v>3.3576421830000001E-2</c:v>
                </c:pt>
                <c:pt idx="92">
                  <c:v>3.3197955099999989E-2</c:v>
                </c:pt>
                <c:pt idx="93">
                  <c:v>3.1130805350000002E-2</c:v>
                </c:pt>
                <c:pt idx="94">
                  <c:v>2.8394558160000014E-2</c:v>
                </c:pt>
                <c:pt idx="95">
                  <c:v>2.4838553669999989E-2</c:v>
                </c:pt>
                <c:pt idx="96">
                  <c:v>2.3926156089999994E-2</c:v>
                </c:pt>
                <c:pt idx="97">
                  <c:v>2.452662689E-2</c:v>
                </c:pt>
                <c:pt idx="98">
                  <c:v>2.5758817409999985E-2</c:v>
                </c:pt>
                <c:pt idx="99">
                  <c:v>2.7169290840000006E-2</c:v>
                </c:pt>
                <c:pt idx="100">
                  <c:v>2.868709212E-2</c:v>
                </c:pt>
                <c:pt idx="101">
                  <c:v>2.8830489630000008E-2</c:v>
                </c:pt>
                <c:pt idx="102">
                  <c:v>2.8704988390000002E-2</c:v>
                </c:pt>
                <c:pt idx="103">
                  <c:v>2.8492273569999997E-2</c:v>
                </c:pt>
                <c:pt idx="104">
                  <c:v>2.7226300429999996E-2</c:v>
                </c:pt>
                <c:pt idx="105">
                  <c:v>2.4972010719999996E-2</c:v>
                </c:pt>
                <c:pt idx="106">
                  <c:v>2.1685810559999998E-2</c:v>
                </c:pt>
                <c:pt idx="107">
                  <c:v>1.7847635299999991E-2</c:v>
                </c:pt>
                <c:pt idx="108">
                  <c:v>1.2725013590000002E-2</c:v>
                </c:pt>
                <c:pt idx="109">
                  <c:v>6.8802917310000003E-3</c:v>
                </c:pt>
                <c:pt idx="110">
                  <c:v>1.1876637768999997E-3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7B-4845-89D7-4A65D1B03E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68500655"/>
        <c:axId val="1268500239"/>
      </c:barChart>
      <c:catAx>
        <c:axId val="12685006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8500239"/>
        <c:crosses val="autoZero"/>
        <c:auto val="1"/>
        <c:lblAlgn val="ctr"/>
        <c:lblOffset val="100"/>
        <c:noMultiLvlLbl val="0"/>
      </c:catAx>
      <c:valAx>
        <c:axId val="12685002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85006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6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Sheet1!$A$68</c:f>
              <c:strCache>
                <c:ptCount val="1"/>
                <c:pt idx="0">
                  <c:v>SKMH067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Sheet1!$B$68:$DR$68</c:f>
              <c:numCache>
                <c:formatCode>General</c:formatCode>
                <c:ptCount val="121"/>
                <c:pt idx="0">
                  <c:v>3.2011646338000023E-3</c:v>
                </c:pt>
                <c:pt idx="1">
                  <c:v>1.5653502002229999E-3</c:v>
                </c:pt>
                <c:pt idx="2">
                  <c:v>2.2323723215999995E-3</c:v>
                </c:pt>
                <c:pt idx="3">
                  <c:v>1.4857041865000006E-3</c:v>
                </c:pt>
                <c:pt idx="4">
                  <c:v>7.9774371715000004E-4</c:v>
                </c:pt>
                <c:pt idx="5">
                  <c:v>1.0869596635000001E-3</c:v>
                </c:pt>
                <c:pt idx="6">
                  <c:v>2.8228285680000002E-3</c:v>
                </c:pt>
                <c:pt idx="7">
                  <c:v>5.5608577819999975E-3</c:v>
                </c:pt>
                <c:pt idx="8">
                  <c:v>6.5881742250000043E-3</c:v>
                </c:pt>
                <c:pt idx="9">
                  <c:v>4.4777685530000009E-3</c:v>
                </c:pt>
                <c:pt idx="10">
                  <c:v>1.6399806728705998E-4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1.7910100179999997E-3</c:v>
                </c:pt>
                <c:pt idx="15">
                  <c:v>7.7172416359999997E-3</c:v>
                </c:pt>
                <c:pt idx="16">
                  <c:v>1.2615749044999999E-2</c:v>
                </c:pt>
                <c:pt idx="17">
                  <c:v>1.3226014795000005E-2</c:v>
                </c:pt>
                <c:pt idx="18">
                  <c:v>9.6173007949999934E-3</c:v>
                </c:pt>
                <c:pt idx="19">
                  <c:v>2.9615837680000002E-3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2.5489314510000003E-3</c:v>
                </c:pt>
                <c:pt idx="27">
                  <c:v>8.5357010999999976E-3</c:v>
                </c:pt>
                <c:pt idx="28">
                  <c:v>1.3779468984999998E-2</c:v>
                </c:pt>
                <c:pt idx="29">
                  <c:v>1.7827118019999998E-2</c:v>
                </c:pt>
                <c:pt idx="30">
                  <c:v>2.1835066829999986E-2</c:v>
                </c:pt>
                <c:pt idx="31">
                  <c:v>2.5465857220000002E-2</c:v>
                </c:pt>
                <c:pt idx="32">
                  <c:v>2.7730517900000001E-2</c:v>
                </c:pt>
                <c:pt idx="33">
                  <c:v>3.0202049850000003E-2</c:v>
                </c:pt>
                <c:pt idx="34">
                  <c:v>3.2414717679999996E-2</c:v>
                </c:pt>
                <c:pt idx="35">
                  <c:v>3.4031879609999989E-2</c:v>
                </c:pt>
                <c:pt idx="36">
                  <c:v>3.3280726779999992E-2</c:v>
                </c:pt>
                <c:pt idx="37">
                  <c:v>2.9344642360000003E-2</c:v>
                </c:pt>
                <c:pt idx="38">
                  <c:v>2.3293365830000003E-2</c:v>
                </c:pt>
                <c:pt idx="39">
                  <c:v>1.7356402650000002E-2</c:v>
                </c:pt>
                <c:pt idx="40">
                  <c:v>1.2268521209999999E-2</c:v>
                </c:pt>
                <c:pt idx="41">
                  <c:v>9.3967998410000048E-3</c:v>
                </c:pt>
                <c:pt idx="42">
                  <c:v>7.8474404850000026E-3</c:v>
                </c:pt>
                <c:pt idx="43">
                  <c:v>9.1710186769999973E-3</c:v>
                </c:pt>
                <c:pt idx="44">
                  <c:v>1.4392876180000005E-2</c:v>
                </c:pt>
                <c:pt idx="45">
                  <c:v>2.206207159999999E-2</c:v>
                </c:pt>
                <c:pt idx="46">
                  <c:v>2.9065658330000001E-2</c:v>
                </c:pt>
                <c:pt idx="47">
                  <c:v>3.3032766630000002E-2</c:v>
                </c:pt>
                <c:pt idx="48">
                  <c:v>3.4544576220000005E-2</c:v>
                </c:pt>
                <c:pt idx="49">
                  <c:v>3.5439061280000003E-2</c:v>
                </c:pt>
                <c:pt idx="50">
                  <c:v>3.6550461100000001E-2</c:v>
                </c:pt>
                <c:pt idx="51">
                  <c:v>3.8541456920000002E-2</c:v>
                </c:pt>
                <c:pt idx="52">
                  <c:v>4.0817390469999999E-2</c:v>
                </c:pt>
                <c:pt idx="53">
                  <c:v>4.1415651610000007E-2</c:v>
                </c:pt>
                <c:pt idx="54">
                  <c:v>3.8866863660000001E-2</c:v>
                </c:pt>
                <c:pt idx="55">
                  <c:v>3.468141201999999E-2</c:v>
                </c:pt>
                <c:pt idx="56">
                  <c:v>3.1812334310000009E-2</c:v>
                </c:pt>
                <c:pt idx="57">
                  <c:v>3.3272663600000002E-2</c:v>
                </c:pt>
                <c:pt idx="58">
                  <c:v>3.8350778960000005E-2</c:v>
                </c:pt>
                <c:pt idx="59">
                  <c:v>4.3854969269999995E-2</c:v>
                </c:pt>
                <c:pt idx="60">
                  <c:v>4.6229754510000005E-2</c:v>
                </c:pt>
                <c:pt idx="61">
                  <c:v>4.6935515630000008E-2</c:v>
                </c:pt>
                <c:pt idx="62">
                  <c:v>4.7437958690000004E-2</c:v>
                </c:pt>
                <c:pt idx="63">
                  <c:v>4.7808861509999981E-2</c:v>
                </c:pt>
                <c:pt idx="64">
                  <c:v>4.5939888770000013E-2</c:v>
                </c:pt>
                <c:pt idx="65">
                  <c:v>4.2219676030000014E-2</c:v>
                </c:pt>
                <c:pt idx="66">
                  <c:v>4.1357419389999983E-2</c:v>
                </c:pt>
                <c:pt idx="67">
                  <c:v>4.7343548910000026E-2</c:v>
                </c:pt>
                <c:pt idx="68">
                  <c:v>5.7310772089999969E-2</c:v>
                </c:pt>
                <c:pt idx="69">
                  <c:v>6.2305590239999986E-2</c:v>
                </c:pt>
                <c:pt idx="70">
                  <c:v>5.653756653999998E-2</c:v>
                </c:pt>
                <c:pt idx="71">
                  <c:v>4.2518656459999991E-2</c:v>
                </c:pt>
                <c:pt idx="72">
                  <c:v>2.8720889199999999E-2</c:v>
                </c:pt>
                <c:pt idx="73">
                  <c:v>2.1033065569999999E-2</c:v>
                </c:pt>
                <c:pt idx="74">
                  <c:v>1.9853612310000001E-2</c:v>
                </c:pt>
                <c:pt idx="75">
                  <c:v>2.1257323970000006E-2</c:v>
                </c:pt>
                <c:pt idx="76">
                  <c:v>2.2842632140000006E-2</c:v>
                </c:pt>
                <c:pt idx="77">
                  <c:v>2.4769890039999992E-2</c:v>
                </c:pt>
                <c:pt idx="78">
                  <c:v>2.8237894400000005E-2</c:v>
                </c:pt>
                <c:pt idx="79">
                  <c:v>3.1796961379999995E-2</c:v>
                </c:pt>
                <c:pt idx="80">
                  <c:v>3.1218549339999995E-2</c:v>
                </c:pt>
                <c:pt idx="81">
                  <c:v>2.4063528160000004E-2</c:v>
                </c:pt>
                <c:pt idx="82">
                  <c:v>1.1664474069999996E-2</c:v>
                </c:pt>
                <c:pt idx="83">
                  <c:v>4.2739370999999993E-6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4.0325567000000002E-5</c:v>
                </c:pt>
                <c:pt idx="88">
                  <c:v>4.5438796179999973E-3</c:v>
                </c:pt>
                <c:pt idx="89">
                  <c:v>1.1905278915000005E-2</c:v>
                </c:pt>
                <c:pt idx="90">
                  <c:v>1.8671116469999992E-2</c:v>
                </c:pt>
                <c:pt idx="91">
                  <c:v>2.5042409629999988E-2</c:v>
                </c:pt>
                <c:pt idx="92">
                  <c:v>2.9369540359999995E-2</c:v>
                </c:pt>
                <c:pt idx="93">
                  <c:v>3.1630367139999997E-2</c:v>
                </c:pt>
                <c:pt idx="94">
                  <c:v>3.2179076089999994E-2</c:v>
                </c:pt>
                <c:pt idx="95">
                  <c:v>3.0801257260000013E-2</c:v>
                </c:pt>
                <c:pt idx="96">
                  <c:v>3.0126954929999991E-2</c:v>
                </c:pt>
                <c:pt idx="97">
                  <c:v>2.9597191010000003E-2</c:v>
                </c:pt>
                <c:pt idx="98">
                  <c:v>2.8933635929999989E-2</c:v>
                </c:pt>
                <c:pt idx="99">
                  <c:v>2.7934546309999999E-2</c:v>
                </c:pt>
                <c:pt idx="100">
                  <c:v>2.6746090210000007E-2</c:v>
                </c:pt>
                <c:pt idx="101">
                  <c:v>2.5281475020000003E-2</c:v>
                </c:pt>
                <c:pt idx="102">
                  <c:v>2.3920706390000001E-2</c:v>
                </c:pt>
                <c:pt idx="103">
                  <c:v>2.3189479359999991E-2</c:v>
                </c:pt>
                <c:pt idx="104">
                  <c:v>2.1975584229999994E-2</c:v>
                </c:pt>
                <c:pt idx="105">
                  <c:v>2.0316297640000012E-2</c:v>
                </c:pt>
                <c:pt idx="106">
                  <c:v>1.8127543809999997E-2</c:v>
                </c:pt>
                <c:pt idx="107">
                  <c:v>1.5907679919999994E-2</c:v>
                </c:pt>
                <c:pt idx="108">
                  <c:v>1.2653863770000001E-2</c:v>
                </c:pt>
                <c:pt idx="109">
                  <c:v>8.8791146019999972E-3</c:v>
                </c:pt>
                <c:pt idx="110">
                  <c:v>5.0188354437999995E-3</c:v>
                </c:pt>
                <c:pt idx="111">
                  <c:v>1.3359673551500001E-3</c:v>
                </c:pt>
                <c:pt idx="112">
                  <c:v>9.2166427000000003E-6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FA-4FEB-83DF-37BF54CC72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92796175"/>
        <c:axId val="1292802831"/>
      </c:barChart>
      <c:catAx>
        <c:axId val="12927961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92802831"/>
        <c:crosses val="autoZero"/>
        <c:auto val="1"/>
        <c:lblAlgn val="ctr"/>
        <c:lblOffset val="100"/>
        <c:noMultiLvlLbl val="0"/>
      </c:catAx>
      <c:valAx>
        <c:axId val="12928028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927961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6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Sheet1!$A$69</c:f>
              <c:strCache>
                <c:ptCount val="1"/>
                <c:pt idx="0">
                  <c:v>SKMH068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Sheet1!$B$69:$DR$69</c:f>
              <c:numCache>
                <c:formatCode>General</c:formatCode>
                <c:ptCount val="121"/>
                <c:pt idx="0">
                  <c:v>1.76590675784E-3</c:v>
                </c:pt>
                <c:pt idx="1">
                  <c:v>6.9803347531999997E-4</c:v>
                </c:pt>
                <c:pt idx="2">
                  <c:v>9.786664792399999E-4</c:v>
                </c:pt>
                <c:pt idx="3">
                  <c:v>7.3492051519399989E-4</c:v>
                </c:pt>
                <c:pt idx="4">
                  <c:v>5.6883633107999998E-4</c:v>
                </c:pt>
                <c:pt idx="5">
                  <c:v>1.0165950448999999E-3</c:v>
                </c:pt>
                <c:pt idx="6">
                  <c:v>2.5578978089999998E-3</c:v>
                </c:pt>
                <c:pt idx="7">
                  <c:v>5.1895551709999974E-3</c:v>
                </c:pt>
                <c:pt idx="8">
                  <c:v>6.3810023590000001E-3</c:v>
                </c:pt>
                <c:pt idx="9">
                  <c:v>4.5758551049999993E-3</c:v>
                </c:pt>
                <c:pt idx="10">
                  <c:v>4.2838295823999993E-4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1.6364147079999999E-3</c:v>
                </c:pt>
                <c:pt idx="15">
                  <c:v>7.5745507619999998E-3</c:v>
                </c:pt>
                <c:pt idx="16">
                  <c:v>1.2359499175000002E-2</c:v>
                </c:pt>
                <c:pt idx="17">
                  <c:v>1.2637109210000006E-2</c:v>
                </c:pt>
                <c:pt idx="18">
                  <c:v>8.6108810529999993E-3</c:v>
                </c:pt>
                <c:pt idx="19">
                  <c:v>1.5767252698E-3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2.7349559480000004E-3</c:v>
                </c:pt>
                <c:pt idx="27">
                  <c:v>8.4977991479999997E-3</c:v>
                </c:pt>
                <c:pt idx="28">
                  <c:v>1.3239692429999997E-2</c:v>
                </c:pt>
                <c:pt idx="29">
                  <c:v>1.6704691430000009E-2</c:v>
                </c:pt>
                <c:pt idx="30">
                  <c:v>2.0362113339999984E-2</c:v>
                </c:pt>
                <c:pt idx="31">
                  <c:v>2.4171743609999997E-2</c:v>
                </c:pt>
                <c:pt idx="32">
                  <c:v>2.726416861E-2</c:v>
                </c:pt>
                <c:pt idx="33">
                  <c:v>3.1068551240000009E-2</c:v>
                </c:pt>
                <c:pt idx="34">
                  <c:v>3.4966541439999992E-2</c:v>
                </c:pt>
                <c:pt idx="35">
                  <c:v>3.8309661350000017E-2</c:v>
                </c:pt>
                <c:pt idx="36">
                  <c:v>3.9029922880000012E-2</c:v>
                </c:pt>
                <c:pt idx="37">
                  <c:v>3.5952956389999985E-2</c:v>
                </c:pt>
                <c:pt idx="38">
                  <c:v>2.9900911820000008E-2</c:v>
                </c:pt>
                <c:pt idx="39">
                  <c:v>2.3062835059999998E-2</c:v>
                </c:pt>
                <c:pt idx="40">
                  <c:v>1.6619259689999995E-2</c:v>
                </c:pt>
                <c:pt idx="41">
                  <c:v>1.2215632744999998E-2</c:v>
                </c:pt>
                <c:pt idx="42">
                  <c:v>9.5039862120000016E-3</c:v>
                </c:pt>
                <c:pt idx="43">
                  <c:v>1.0081323825000002E-2</c:v>
                </c:pt>
                <c:pt idx="44">
                  <c:v>1.4767666654999994E-2</c:v>
                </c:pt>
                <c:pt idx="45">
                  <c:v>2.1916412110000009E-2</c:v>
                </c:pt>
                <c:pt idx="46">
                  <c:v>2.8220308949999998E-2</c:v>
                </c:pt>
                <c:pt idx="47">
                  <c:v>3.1231839989999999E-2</c:v>
                </c:pt>
                <c:pt idx="48">
                  <c:v>3.1453092289999991E-2</c:v>
                </c:pt>
                <c:pt idx="49">
                  <c:v>3.0850823859999994E-2</c:v>
                </c:pt>
                <c:pt idx="50">
                  <c:v>3.0504823919999997E-2</c:v>
                </c:pt>
                <c:pt idx="51">
                  <c:v>3.1496469879999996E-2</c:v>
                </c:pt>
                <c:pt idx="52">
                  <c:v>3.351797170000001E-2</c:v>
                </c:pt>
                <c:pt idx="53">
                  <c:v>3.4620755569999988E-2</c:v>
                </c:pt>
                <c:pt idx="54">
                  <c:v>3.3061460650000013E-2</c:v>
                </c:pt>
                <c:pt idx="55">
                  <c:v>2.9962260590000015E-2</c:v>
                </c:pt>
                <c:pt idx="56">
                  <c:v>2.8069781360000004E-2</c:v>
                </c:pt>
                <c:pt idx="57">
                  <c:v>3.0040303359999986E-2</c:v>
                </c:pt>
                <c:pt idx="58">
                  <c:v>3.5220304059999999E-2</c:v>
                </c:pt>
                <c:pt idx="59">
                  <c:v>4.0654993710000004E-2</c:v>
                </c:pt>
                <c:pt idx="60">
                  <c:v>4.3067288889999986E-2</c:v>
                </c:pt>
                <c:pt idx="61">
                  <c:v>4.4038229949999987E-2</c:v>
                </c:pt>
                <c:pt idx="62">
                  <c:v>4.4965449300000009E-2</c:v>
                </c:pt>
                <c:pt idx="63">
                  <c:v>4.5802810850000021E-2</c:v>
                </c:pt>
                <c:pt idx="64">
                  <c:v>4.4389579289999988E-2</c:v>
                </c:pt>
                <c:pt idx="65">
                  <c:v>4.1322959759999979E-2</c:v>
                </c:pt>
                <c:pt idx="66">
                  <c:v>4.1226822789999992E-2</c:v>
                </c:pt>
                <c:pt idx="67">
                  <c:v>4.7835038869999999E-2</c:v>
                </c:pt>
                <c:pt idx="68">
                  <c:v>5.8099728109999978E-2</c:v>
                </c:pt>
                <c:pt idx="69">
                  <c:v>6.3096388840000017E-2</c:v>
                </c:pt>
                <c:pt idx="70">
                  <c:v>5.7186959969999993E-2</c:v>
                </c:pt>
                <c:pt idx="71">
                  <c:v>4.2866857160000001E-2</c:v>
                </c:pt>
                <c:pt idx="72">
                  <c:v>2.8465004550000009E-2</c:v>
                </c:pt>
                <c:pt idx="73">
                  <c:v>2.0010649120000005E-2</c:v>
                </c:pt>
                <c:pt idx="74">
                  <c:v>1.8326463439999999E-2</c:v>
                </c:pt>
                <c:pt idx="75">
                  <c:v>1.9689578039999999E-2</c:v>
                </c:pt>
                <c:pt idx="76">
                  <c:v>2.1388205070000003E-2</c:v>
                </c:pt>
                <c:pt idx="77">
                  <c:v>2.3123040450000007E-2</c:v>
                </c:pt>
                <c:pt idx="78">
                  <c:v>2.6207913770000008E-2</c:v>
                </c:pt>
                <c:pt idx="79">
                  <c:v>2.9687239019999988E-2</c:v>
                </c:pt>
                <c:pt idx="80">
                  <c:v>2.9644167500000013E-2</c:v>
                </c:pt>
                <c:pt idx="81">
                  <c:v>2.3392162730000016E-2</c:v>
                </c:pt>
                <c:pt idx="82">
                  <c:v>1.1712148994999999E-2</c:v>
                </c:pt>
                <c:pt idx="83">
                  <c:v>5.167938754E-5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1.31440332E-4</c:v>
                </c:pt>
                <c:pt idx="88">
                  <c:v>4.1969309898999994E-3</c:v>
                </c:pt>
                <c:pt idx="89">
                  <c:v>1.1523127568000004E-2</c:v>
                </c:pt>
                <c:pt idx="90">
                  <c:v>1.7917545195000006E-2</c:v>
                </c:pt>
                <c:pt idx="91">
                  <c:v>2.370521972E-2</c:v>
                </c:pt>
                <c:pt idx="92">
                  <c:v>2.7471692859999997E-2</c:v>
                </c:pt>
                <c:pt idx="93">
                  <c:v>2.9355257659999991E-2</c:v>
                </c:pt>
                <c:pt idx="94">
                  <c:v>2.9654210099999991E-2</c:v>
                </c:pt>
                <c:pt idx="95">
                  <c:v>2.831291632000001E-2</c:v>
                </c:pt>
                <c:pt idx="96">
                  <c:v>2.7806403670000011E-2</c:v>
                </c:pt>
                <c:pt idx="97">
                  <c:v>2.7688566309999999E-2</c:v>
                </c:pt>
                <c:pt idx="98">
                  <c:v>2.7650579619999997E-2</c:v>
                </c:pt>
                <c:pt idx="99">
                  <c:v>2.7422940539999992E-2</c:v>
                </c:pt>
                <c:pt idx="100">
                  <c:v>2.6981731789999991E-2</c:v>
                </c:pt>
                <c:pt idx="101">
                  <c:v>2.6187907800000004E-2</c:v>
                </c:pt>
                <c:pt idx="102">
                  <c:v>2.5519610589999991E-2</c:v>
                </c:pt>
                <c:pt idx="103">
                  <c:v>2.5375065779999987E-2</c:v>
                </c:pt>
                <c:pt idx="104">
                  <c:v>2.4635501959999993E-2</c:v>
                </c:pt>
                <c:pt idx="105">
                  <c:v>2.3339286499999994E-2</c:v>
                </c:pt>
                <c:pt idx="106">
                  <c:v>2.1375048399999999E-2</c:v>
                </c:pt>
                <c:pt idx="107">
                  <c:v>1.9246222289999997E-2</c:v>
                </c:pt>
                <c:pt idx="108">
                  <c:v>1.5868390770000004E-2</c:v>
                </c:pt>
                <c:pt idx="109">
                  <c:v>1.1827151628E-2</c:v>
                </c:pt>
                <c:pt idx="110">
                  <c:v>7.673032645000002E-3</c:v>
                </c:pt>
                <c:pt idx="111">
                  <c:v>4.2947001483000001E-3</c:v>
                </c:pt>
                <c:pt idx="112">
                  <c:v>1.0937949544950003E-3</c:v>
                </c:pt>
                <c:pt idx="113">
                  <c:v>1.0622454699999999E-5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76-48B4-9B30-C5203736F8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13625439"/>
        <c:axId val="1213625855"/>
      </c:barChart>
      <c:catAx>
        <c:axId val="12136254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13625855"/>
        <c:crosses val="autoZero"/>
        <c:auto val="1"/>
        <c:lblAlgn val="ctr"/>
        <c:lblOffset val="100"/>
        <c:noMultiLvlLbl val="0"/>
      </c:catAx>
      <c:valAx>
        <c:axId val="12136258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136254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6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Sheet1!$A$70</c:f>
              <c:strCache>
                <c:ptCount val="1"/>
                <c:pt idx="0">
                  <c:v>SKMH069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Sheet1!$B$70:$DR$70</c:f>
              <c:numCache>
                <c:formatCode>General</c:formatCode>
                <c:ptCount val="121"/>
                <c:pt idx="0">
                  <c:v>2.9507956529999995E-3</c:v>
                </c:pt>
                <c:pt idx="1">
                  <c:v>9.7462296834999965E-4</c:v>
                </c:pt>
                <c:pt idx="2">
                  <c:v>1.5791709738999995E-3</c:v>
                </c:pt>
                <c:pt idx="3">
                  <c:v>1.2451283452E-3</c:v>
                </c:pt>
                <c:pt idx="4">
                  <c:v>1.1961736722999998E-3</c:v>
                </c:pt>
                <c:pt idx="5">
                  <c:v>2.0194101549999995E-3</c:v>
                </c:pt>
                <c:pt idx="6">
                  <c:v>4.0536477119999985E-3</c:v>
                </c:pt>
                <c:pt idx="7">
                  <c:v>6.9581314719999966E-3</c:v>
                </c:pt>
                <c:pt idx="8">
                  <c:v>7.9009980909999986E-3</c:v>
                </c:pt>
                <c:pt idx="9">
                  <c:v>5.3027024780000001E-3</c:v>
                </c:pt>
                <c:pt idx="10">
                  <c:v>1.0927960063499997E-4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5.4352224137000011E-4</c:v>
                </c:pt>
                <c:pt idx="15">
                  <c:v>7.5845141689999994E-3</c:v>
                </c:pt>
                <c:pt idx="16">
                  <c:v>1.3571220475000001E-2</c:v>
                </c:pt>
                <c:pt idx="17">
                  <c:v>1.456350059E-2</c:v>
                </c:pt>
                <c:pt idx="18">
                  <c:v>1.0406845740000004E-2</c:v>
                </c:pt>
                <c:pt idx="19">
                  <c:v>2.5011956839999989E-3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1.5425491789999993E-3</c:v>
                </c:pt>
                <c:pt idx="27">
                  <c:v>8.0715688129999966E-3</c:v>
                </c:pt>
                <c:pt idx="28">
                  <c:v>1.3218634100000005E-2</c:v>
                </c:pt>
                <c:pt idx="29">
                  <c:v>1.6337836619999994E-2</c:v>
                </c:pt>
                <c:pt idx="30">
                  <c:v>1.8867273450000003E-2</c:v>
                </c:pt>
                <c:pt idx="31">
                  <c:v>2.0488876919999996E-2</c:v>
                </c:pt>
                <c:pt idx="32">
                  <c:v>2.0063545949999994E-2</c:v>
                </c:pt>
                <c:pt idx="33">
                  <c:v>1.9474826389999998E-2</c:v>
                </c:pt>
                <c:pt idx="34">
                  <c:v>1.8657961110000003E-2</c:v>
                </c:pt>
                <c:pt idx="35">
                  <c:v>1.7916863039999998E-2</c:v>
                </c:pt>
                <c:pt idx="36">
                  <c:v>1.6067052920000002E-2</c:v>
                </c:pt>
                <c:pt idx="37">
                  <c:v>1.2714363005000002E-2</c:v>
                </c:pt>
                <c:pt idx="38">
                  <c:v>8.5625091649999974E-3</c:v>
                </c:pt>
                <c:pt idx="39">
                  <c:v>5.2442290529999998E-3</c:v>
                </c:pt>
                <c:pt idx="40">
                  <c:v>2.7455694590000019E-3</c:v>
                </c:pt>
                <c:pt idx="41">
                  <c:v>1.8459066379999996E-3</c:v>
                </c:pt>
                <c:pt idx="42">
                  <c:v>1.7157009559999998E-3</c:v>
                </c:pt>
                <c:pt idx="43">
                  <c:v>4.5654167300000006E-3</c:v>
                </c:pt>
                <c:pt idx="44">
                  <c:v>1.1876500874999999E-2</c:v>
                </c:pt>
                <c:pt idx="45">
                  <c:v>2.1978964029999992E-2</c:v>
                </c:pt>
                <c:pt idx="46">
                  <c:v>3.1190045039999992E-2</c:v>
                </c:pt>
                <c:pt idx="47">
                  <c:v>3.64069692E-2</c:v>
                </c:pt>
                <c:pt idx="48">
                  <c:v>3.7803422099999984E-2</c:v>
                </c:pt>
                <c:pt idx="49">
                  <c:v>3.7461047939999999E-2</c:v>
                </c:pt>
                <c:pt idx="50">
                  <c:v>3.6586909829999993E-2</c:v>
                </c:pt>
                <c:pt idx="51">
                  <c:v>3.6595624549999997E-2</c:v>
                </c:pt>
                <c:pt idx="52">
                  <c:v>3.7476710389999994E-2</c:v>
                </c:pt>
                <c:pt idx="53">
                  <c:v>3.7366965289999984E-2</c:v>
                </c:pt>
                <c:pt idx="54">
                  <c:v>3.4482669170000001E-2</c:v>
                </c:pt>
                <c:pt idx="55">
                  <c:v>3.0109117630000001E-2</c:v>
                </c:pt>
                <c:pt idx="56">
                  <c:v>2.7287333469999994E-2</c:v>
                </c:pt>
                <c:pt idx="57">
                  <c:v>2.920067065E-2</c:v>
                </c:pt>
                <c:pt idx="58">
                  <c:v>3.5097711639999994E-2</c:v>
                </c:pt>
                <c:pt idx="59">
                  <c:v>4.1311005040000001E-2</c:v>
                </c:pt>
                <c:pt idx="60">
                  <c:v>4.3789254040000003E-2</c:v>
                </c:pt>
                <c:pt idx="61">
                  <c:v>4.4158697440000012E-2</c:v>
                </c:pt>
                <c:pt idx="62">
                  <c:v>4.426133982000003E-2</c:v>
                </c:pt>
                <c:pt idx="63">
                  <c:v>4.4493630490000005E-2</c:v>
                </c:pt>
                <c:pt idx="64">
                  <c:v>4.2895890249999978E-2</c:v>
                </c:pt>
                <c:pt idx="65">
                  <c:v>3.993632196E-2</c:v>
                </c:pt>
                <c:pt idx="66">
                  <c:v>4.0620325679999986E-2</c:v>
                </c:pt>
                <c:pt idx="67">
                  <c:v>4.9218016460000007E-2</c:v>
                </c:pt>
                <c:pt idx="68">
                  <c:v>6.2352972780000002E-2</c:v>
                </c:pt>
                <c:pt idx="69">
                  <c:v>6.9773182029999978E-2</c:v>
                </c:pt>
                <c:pt idx="70">
                  <c:v>6.4295818540000022E-2</c:v>
                </c:pt>
                <c:pt idx="71">
                  <c:v>4.8065575990000012E-2</c:v>
                </c:pt>
                <c:pt idx="72">
                  <c:v>3.0792415890000001E-2</c:v>
                </c:pt>
                <c:pt idx="73">
                  <c:v>2.002254580000001E-2</c:v>
                </c:pt>
                <c:pt idx="74">
                  <c:v>1.7209773929999998E-2</c:v>
                </c:pt>
                <c:pt idx="75">
                  <c:v>1.8242828709999995E-2</c:v>
                </c:pt>
                <c:pt idx="76">
                  <c:v>2.0188103079999999E-2</c:v>
                </c:pt>
                <c:pt idx="77">
                  <c:v>2.3029084180000003E-2</c:v>
                </c:pt>
                <c:pt idx="78">
                  <c:v>2.7843175650000003E-2</c:v>
                </c:pt>
                <c:pt idx="79">
                  <c:v>3.2588953810000008E-2</c:v>
                </c:pt>
                <c:pt idx="80">
                  <c:v>3.2304142499999994E-2</c:v>
                </c:pt>
                <c:pt idx="81">
                  <c:v>2.4423905190000005E-2</c:v>
                </c:pt>
                <c:pt idx="82">
                  <c:v>1.0843810130000003E-2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3.5928850000000004E-5</c:v>
                </c:pt>
                <c:pt idx="88">
                  <c:v>4.1823605699999999E-3</c:v>
                </c:pt>
                <c:pt idx="89">
                  <c:v>1.2724835460000002E-2</c:v>
                </c:pt>
                <c:pt idx="90">
                  <c:v>2.086899217E-2</c:v>
                </c:pt>
                <c:pt idx="91">
                  <c:v>2.8574690940000008E-2</c:v>
                </c:pt>
                <c:pt idx="92">
                  <c:v>3.385253441000001E-2</c:v>
                </c:pt>
                <c:pt idx="93">
                  <c:v>3.6549046889999999E-2</c:v>
                </c:pt>
                <c:pt idx="94">
                  <c:v>3.7091238429999993E-2</c:v>
                </c:pt>
                <c:pt idx="95">
                  <c:v>3.5744176539999992E-2</c:v>
                </c:pt>
                <c:pt idx="96">
                  <c:v>3.5068857419999995E-2</c:v>
                </c:pt>
                <c:pt idx="97">
                  <c:v>3.4723795679999996E-2</c:v>
                </c:pt>
                <c:pt idx="98">
                  <c:v>3.4389411909999994E-2</c:v>
                </c:pt>
                <c:pt idx="99">
                  <c:v>3.3722976170000002E-2</c:v>
                </c:pt>
                <c:pt idx="100">
                  <c:v>3.2703702309999992E-2</c:v>
                </c:pt>
                <c:pt idx="101">
                  <c:v>3.1915966259999998E-2</c:v>
                </c:pt>
                <c:pt idx="102">
                  <c:v>3.1034412520000002E-2</c:v>
                </c:pt>
                <c:pt idx="103">
                  <c:v>3.0818402549999995E-2</c:v>
                </c:pt>
                <c:pt idx="104">
                  <c:v>3.0091494839999976E-2</c:v>
                </c:pt>
                <c:pt idx="105">
                  <c:v>2.8896640510000019E-2</c:v>
                </c:pt>
                <c:pt idx="106">
                  <c:v>2.7134262780000008E-2</c:v>
                </c:pt>
                <c:pt idx="107">
                  <c:v>2.5355114200000001E-2</c:v>
                </c:pt>
                <c:pt idx="108">
                  <c:v>2.2472193579999994E-2</c:v>
                </c:pt>
                <c:pt idx="109">
                  <c:v>1.9024275599999994E-2</c:v>
                </c:pt>
                <c:pt idx="110">
                  <c:v>1.5512615469999998E-2</c:v>
                </c:pt>
                <c:pt idx="111">
                  <c:v>1.1238998157000002E-2</c:v>
                </c:pt>
                <c:pt idx="112">
                  <c:v>6.5778151580930012E-3</c:v>
                </c:pt>
                <c:pt idx="113">
                  <c:v>2.4061920741999996E-3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53-4ADE-8EDA-4FDFE10CC6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30479567"/>
        <c:axId val="830483311"/>
      </c:barChart>
      <c:catAx>
        <c:axId val="8304795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30483311"/>
        <c:crosses val="autoZero"/>
        <c:auto val="1"/>
        <c:lblAlgn val="ctr"/>
        <c:lblOffset val="100"/>
        <c:noMultiLvlLbl val="0"/>
      </c:catAx>
      <c:valAx>
        <c:axId val="8304833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304795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Sheet1!$A$8</c:f>
              <c:strCache>
                <c:ptCount val="1"/>
                <c:pt idx="0">
                  <c:v>SKMH007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Sheet1!$B$8:$DR$8</c:f>
              <c:numCache>
                <c:formatCode>General</c:formatCode>
                <c:ptCount val="121"/>
                <c:pt idx="0">
                  <c:v>0</c:v>
                </c:pt>
                <c:pt idx="1">
                  <c:v>4.0863239276666671E-4</c:v>
                </c:pt>
                <c:pt idx="2">
                  <c:v>7.1572408866666659E-3</c:v>
                </c:pt>
                <c:pt idx="3">
                  <c:v>1.5408103083333334E-2</c:v>
                </c:pt>
                <c:pt idx="4">
                  <c:v>1.8589410466666664E-2</c:v>
                </c:pt>
                <c:pt idx="5">
                  <c:v>1.8663452533333333E-2</c:v>
                </c:pt>
                <c:pt idx="6">
                  <c:v>1.7345151266666668E-2</c:v>
                </c:pt>
                <c:pt idx="7">
                  <c:v>1.4661672433333333E-2</c:v>
                </c:pt>
                <c:pt idx="8">
                  <c:v>9.6215594500000026E-3</c:v>
                </c:pt>
                <c:pt idx="9">
                  <c:v>3.1298173633333331E-3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2.0619229933333336E-4</c:v>
                </c:pt>
                <c:pt idx="14">
                  <c:v>5.3722208166666671E-3</c:v>
                </c:pt>
                <c:pt idx="15">
                  <c:v>9.0496097499999997E-3</c:v>
                </c:pt>
                <c:pt idx="16">
                  <c:v>9.0145446166666667E-3</c:v>
                </c:pt>
                <c:pt idx="17">
                  <c:v>5.6688102300000006E-3</c:v>
                </c:pt>
                <c:pt idx="18">
                  <c:v>2.1035038533333333E-3</c:v>
                </c:pt>
                <c:pt idx="19">
                  <c:v>5.6760026666666671E-6</c:v>
                </c:pt>
                <c:pt idx="20">
                  <c:v>0</c:v>
                </c:pt>
                <c:pt idx="21">
                  <c:v>7.1689567966666653E-4</c:v>
                </c:pt>
                <c:pt idx="22">
                  <c:v>4.3497865566666663E-3</c:v>
                </c:pt>
                <c:pt idx="23">
                  <c:v>8.8528976166666658E-3</c:v>
                </c:pt>
                <c:pt idx="24">
                  <c:v>1.417199515E-2</c:v>
                </c:pt>
                <c:pt idx="25">
                  <c:v>1.79012242E-2</c:v>
                </c:pt>
                <c:pt idx="26">
                  <c:v>2.1138070399999997E-2</c:v>
                </c:pt>
                <c:pt idx="27">
                  <c:v>2.2790858299999991E-2</c:v>
                </c:pt>
                <c:pt idx="28">
                  <c:v>2.4205734199999995E-2</c:v>
                </c:pt>
                <c:pt idx="29">
                  <c:v>2.5572556899999998E-2</c:v>
                </c:pt>
                <c:pt idx="30">
                  <c:v>2.6831822866666667E-2</c:v>
                </c:pt>
                <c:pt idx="31">
                  <c:v>2.8221306699999997E-2</c:v>
                </c:pt>
                <c:pt idx="32">
                  <c:v>3.1010078933333334E-2</c:v>
                </c:pt>
                <c:pt idx="33">
                  <c:v>3.6644112366666662E-2</c:v>
                </c:pt>
                <c:pt idx="34">
                  <c:v>4.4848231833333321E-2</c:v>
                </c:pt>
                <c:pt idx="35">
                  <c:v>5.4751141933333317E-2</c:v>
                </c:pt>
                <c:pt idx="36">
                  <c:v>6.3797016233333323E-2</c:v>
                </c:pt>
                <c:pt idx="37">
                  <c:v>7.0149403833333318E-2</c:v>
                </c:pt>
                <c:pt idx="38">
                  <c:v>7.1951143933333322E-2</c:v>
                </c:pt>
                <c:pt idx="39">
                  <c:v>6.9612190066666663E-2</c:v>
                </c:pt>
                <c:pt idx="40">
                  <c:v>6.3283162899999995E-2</c:v>
                </c:pt>
                <c:pt idx="41">
                  <c:v>5.5170556533333331E-2</c:v>
                </c:pt>
                <c:pt idx="42">
                  <c:v>4.7078659666666661E-2</c:v>
                </c:pt>
                <c:pt idx="43">
                  <c:v>4.0876863133333323E-2</c:v>
                </c:pt>
                <c:pt idx="44">
                  <c:v>3.9126167466666667E-2</c:v>
                </c:pt>
                <c:pt idx="45">
                  <c:v>4.1022427266666668E-2</c:v>
                </c:pt>
                <c:pt idx="46">
                  <c:v>4.3179946500000004E-2</c:v>
                </c:pt>
                <c:pt idx="47">
                  <c:v>4.2280030033333339E-2</c:v>
                </c:pt>
                <c:pt idx="48">
                  <c:v>3.819043863333333E-2</c:v>
                </c:pt>
                <c:pt idx="49">
                  <c:v>3.3564210100000005E-2</c:v>
                </c:pt>
                <c:pt idx="50">
                  <c:v>2.9948823166666663E-2</c:v>
                </c:pt>
                <c:pt idx="51">
                  <c:v>2.7892785233333332E-2</c:v>
                </c:pt>
                <c:pt idx="52">
                  <c:v>2.8696131333333333E-2</c:v>
                </c:pt>
                <c:pt idx="53">
                  <c:v>3.3499881766666656E-2</c:v>
                </c:pt>
                <c:pt idx="54">
                  <c:v>4.2218979433333331E-2</c:v>
                </c:pt>
                <c:pt idx="55">
                  <c:v>5.2973579866666662E-2</c:v>
                </c:pt>
                <c:pt idx="56">
                  <c:v>6.1196036033333338E-2</c:v>
                </c:pt>
                <c:pt idx="57">
                  <c:v>6.6971173533333331E-2</c:v>
                </c:pt>
                <c:pt idx="58">
                  <c:v>7.0804895300000004E-2</c:v>
                </c:pt>
                <c:pt idx="59">
                  <c:v>7.1399910933333338E-2</c:v>
                </c:pt>
                <c:pt idx="60">
                  <c:v>6.71269751E-2</c:v>
                </c:pt>
                <c:pt idx="61">
                  <c:v>5.962297296666666E-2</c:v>
                </c:pt>
                <c:pt idx="62">
                  <c:v>5.2720856999999989E-2</c:v>
                </c:pt>
                <c:pt idx="63">
                  <c:v>4.8141895566666676E-2</c:v>
                </c:pt>
                <c:pt idx="64">
                  <c:v>4.502027723333335E-2</c:v>
                </c:pt>
                <c:pt idx="65">
                  <c:v>4.1549630100000005E-2</c:v>
                </c:pt>
                <c:pt idx="66">
                  <c:v>3.9587432466666655E-2</c:v>
                </c:pt>
                <c:pt idx="67">
                  <c:v>4.1114926366666665E-2</c:v>
                </c:pt>
                <c:pt idx="68">
                  <c:v>4.504889996666666E-2</c:v>
                </c:pt>
                <c:pt idx="69">
                  <c:v>4.6170372766666669E-2</c:v>
                </c:pt>
                <c:pt idx="70">
                  <c:v>4.1611799666666657E-2</c:v>
                </c:pt>
                <c:pt idx="71">
                  <c:v>3.2198400699999997E-2</c:v>
                </c:pt>
                <c:pt idx="72">
                  <c:v>2.1612107699999994E-2</c:v>
                </c:pt>
                <c:pt idx="73">
                  <c:v>1.2517082533333333E-2</c:v>
                </c:pt>
                <c:pt idx="74">
                  <c:v>5.9661167899999999E-3</c:v>
                </c:pt>
                <c:pt idx="75">
                  <c:v>2.4564902E-3</c:v>
                </c:pt>
                <c:pt idx="76">
                  <c:v>2.8566467300000006E-3</c:v>
                </c:pt>
                <c:pt idx="77">
                  <c:v>7.0138611466666664E-3</c:v>
                </c:pt>
                <c:pt idx="78">
                  <c:v>1.3258786533333332E-2</c:v>
                </c:pt>
                <c:pt idx="79">
                  <c:v>1.8740303766666671E-2</c:v>
                </c:pt>
                <c:pt idx="80">
                  <c:v>2.0781081933333331E-2</c:v>
                </c:pt>
                <c:pt idx="81">
                  <c:v>1.8903054266666663E-2</c:v>
                </c:pt>
                <c:pt idx="82">
                  <c:v>1.4632604599999998E-2</c:v>
                </c:pt>
                <c:pt idx="83">
                  <c:v>1.0684990399999999E-2</c:v>
                </c:pt>
                <c:pt idx="84">
                  <c:v>9.3661893999999989E-3</c:v>
                </c:pt>
                <c:pt idx="85">
                  <c:v>1.1723386083333336E-2</c:v>
                </c:pt>
                <c:pt idx="86">
                  <c:v>1.7267619466666669E-2</c:v>
                </c:pt>
                <c:pt idx="87">
                  <c:v>2.4165031600000001E-2</c:v>
                </c:pt>
                <c:pt idx="88">
                  <c:v>3.0456834200000001E-2</c:v>
                </c:pt>
                <c:pt idx="89">
                  <c:v>3.3896846166666668E-2</c:v>
                </c:pt>
                <c:pt idx="90">
                  <c:v>3.4095150599999999E-2</c:v>
                </c:pt>
                <c:pt idx="91">
                  <c:v>3.1627801833333337E-2</c:v>
                </c:pt>
                <c:pt idx="92">
                  <c:v>2.7484347866666668E-2</c:v>
                </c:pt>
                <c:pt idx="93">
                  <c:v>2.4266609833333338E-2</c:v>
                </c:pt>
                <c:pt idx="94">
                  <c:v>2.2185447633333334E-2</c:v>
                </c:pt>
                <c:pt idx="95">
                  <c:v>1.9429808566666672E-2</c:v>
                </c:pt>
                <c:pt idx="96">
                  <c:v>1.9412379233333332E-2</c:v>
                </c:pt>
                <c:pt idx="97">
                  <c:v>1.970793236666667E-2</c:v>
                </c:pt>
                <c:pt idx="98">
                  <c:v>1.9407567233333332E-2</c:v>
                </c:pt>
                <c:pt idx="99">
                  <c:v>1.9264416533333328E-2</c:v>
                </c:pt>
                <c:pt idx="100">
                  <c:v>2.0914719600000003E-2</c:v>
                </c:pt>
                <c:pt idx="101">
                  <c:v>2.2256957033333333E-2</c:v>
                </c:pt>
                <c:pt idx="102">
                  <c:v>2.2362366000000002E-2</c:v>
                </c:pt>
                <c:pt idx="103">
                  <c:v>2.318568243333333E-2</c:v>
                </c:pt>
                <c:pt idx="104">
                  <c:v>2.3594859766666663E-2</c:v>
                </c:pt>
                <c:pt idx="105">
                  <c:v>2.3128553099999997E-2</c:v>
                </c:pt>
                <c:pt idx="106">
                  <c:v>2.1861162966666663E-2</c:v>
                </c:pt>
                <c:pt idx="107">
                  <c:v>2.0087280833333335E-2</c:v>
                </c:pt>
                <c:pt idx="108">
                  <c:v>1.7500953400000002E-2</c:v>
                </c:pt>
                <c:pt idx="109">
                  <c:v>1.4255401650000001E-2</c:v>
                </c:pt>
                <c:pt idx="110">
                  <c:v>1.0960719900000002E-2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7D-4788-B24A-9F05DB2854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79318271"/>
        <c:axId val="979309951"/>
      </c:barChart>
      <c:catAx>
        <c:axId val="9793182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79309951"/>
        <c:crosses val="autoZero"/>
        <c:auto val="1"/>
        <c:lblAlgn val="ctr"/>
        <c:lblOffset val="100"/>
        <c:noMultiLvlLbl val="0"/>
      </c:catAx>
      <c:valAx>
        <c:axId val="9793099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793182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7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Sheet1!$A$71</c:f>
              <c:strCache>
                <c:ptCount val="1"/>
                <c:pt idx="0">
                  <c:v>SKMH070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Sheet1!$B$71:$DR$71</c:f>
              <c:numCache>
                <c:formatCode>General</c:formatCode>
                <c:ptCount val="121"/>
                <c:pt idx="0">
                  <c:v>3.0352336583999982E-3</c:v>
                </c:pt>
                <c:pt idx="1">
                  <c:v>1.7596612646499997E-3</c:v>
                </c:pt>
                <c:pt idx="2">
                  <c:v>2.0984157699999997E-3</c:v>
                </c:pt>
                <c:pt idx="3">
                  <c:v>1.626075155289999E-3</c:v>
                </c:pt>
                <c:pt idx="4">
                  <c:v>1.3688365744E-3</c:v>
                </c:pt>
                <c:pt idx="5">
                  <c:v>1.9480827630200008E-3</c:v>
                </c:pt>
                <c:pt idx="6">
                  <c:v>3.673334968999996E-3</c:v>
                </c:pt>
                <c:pt idx="7">
                  <c:v>6.1951354469999987E-3</c:v>
                </c:pt>
                <c:pt idx="8">
                  <c:v>7.036196526999999E-3</c:v>
                </c:pt>
                <c:pt idx="9">
                  <c:v>4.7875742539999992E-3</c:v>
                </c:pt>
                <c:pt idx="10">
                  <c:v>5.2974287723000005E-4</c:v>
                </c:pt>
                <c:pt idx="11">
                  <c:v>0</c:v>
                </c:pt>
                <c:pt idx="12">
                  <c:v>0</c:v>
                </c:pt>
                <c:pt idx="13">
                  <c:v>4.0291570000000002E-6</c:v>
                </c:pt>
                <c:pt idx="14">
                  <c:v>1.0334205954800003E-3</c:v>
                </c:pt>
                <c:pt idx="15">
                  <c:v>7.2800524230000017E-3</c:v>
                </c:pt>
                <c:pt idx="16">
                  <c:v>1.2424779829999988E-2</c:v>
                </c:pt>
                <c:pt idx="17">
                  <c:v>1.2945298104999997E-2</c:v>
                </c:pt>
                <c:pt idx="18">
                  <c:v>8.9334734159999991E-3</c:v>
                </c:pt>
                <c:pt idx="19">
                  <c:v>1.7228005756000008E-3</c:v>
                </c:pt>
                <c:pt idx="20">
                  <c:v>0</c:v>
                </c:pt>
                <c:pt idx="21">
                  <c:v>0</c:v>
                </c:pt>
                <c:pt idx="22">
                  <c:v>2.7219077999999998E-5</c:v>
                </c:pt>
                <c:pt idx="23">
                  <c:v>6.7562590000000002E-5</c:v>
                </c:pt>
                <c:pt idx="24">
                  <c:v>1.1785099999999999E-4</c:v>
                </c:pt>
                <c:pt idx="25">
                  <c:v>1.5716488000000001E-4</c:v>
                </c:pt>
                <c:pt idx="26">
                  <c:v>2.7501224030000004E-3</c:v>
                </c:pt>
                <c:pt idx="27">
                  <c:v>8.6803597530000047E-3</c:v>
                </c:pt>
                <c:pt idx="28">
                  <c:v>1.3472348610000002E-2</c:v>
                </c:pt>
                <c:pt idx="29">
                  <c:v>1.6650934754999996E-2</c:v>
                </c:pt>
                <c:pt idx="30">
                  <c:v>1.9536188365000002E-2</c:v>
                </c:pt>
                <c:pt idx="31">
                  <c:v>2.1944865474999999E-2</c:v>
                </c:pt>
                <c:pt idx="32">
                  <c:v>2.3023445869999996E-2</c:v>
                </c:pt>
                <c:pt idx="33">
                  <c:v>2.4524921049999995E-2</c:v>
                </c:pt>
                <c:pt idx="34">
                  <c:v>2.6218568629999991E-2</c:v>
                </c:pt>
                <c:pt idx="35">
                  <c:v>2.7918284259999995E-2</c:v>
                </c:pt>
                <c:pt idx="36">
                  <c:v>2.7957194389999992E-2</c:v>
                </c:pt>
                <c:pt idx="37">
                  <c:v>2.5444802529999987E-2</c:v>
                </c:pt>
                <c:pt idx="38">
                  <c:v>2.1017469185000009E-2</c:v>
                </c:pt>
                <c:pt idx="39">
                  <c:v>1.6402210234999996E-2</c:v>
                </c:pt>
                <c:pt idx="40">
                  <c:v>1.2086884772999993E-2</c:v>
                </c:pt>
                <c:pt idx="41">
                  <c:v>9.2864506410000013E-3</c:v>
                </c:pt>
                <c:pt idx="42">
                  <c:v>7.7101219289999997E-3</c:v>
                </c:pt>
                <c:pt idx="43">
                  <c:v>9.2969275669999973E-3</c:v>
                </c:pt>
                <c:pt idx="44">
                  <c:v>1.5108733780000001E-2</c:v>
                </c:pt>
                <c:pt idx="45">
                  <c:v>2.3388105739999988E-2</c:v>
                </c:pt>
                <c:pt idx="46">
                  <c:v>3.0749904490000014E-2</c:v>
                </c:pt>
                <c:pt idx="47">
                  <c:v>3.4615983819999994E-2</c:v>
                </c:pt>
                <c:pt idx="48">
                  <c:v>3.5383919859999995E-2</c:v>
                </c:pt>
                <c:pt idx="49">
                  <c:v>3.4971822719999997E-2</c:v>
                </c:pt>
                <c:pt idx="50">
                  <c:v>3.4366803489999986E-2</c:v>
                </c:pt>
                <c:pt idx="51">
                  <c:v>3.4736586569999998E-2</c:v>
                </c:pt>
                <c:pt idx="52">
                  <c:v>3.591594671E-2</c:v>
                </c:pt>
                <c:pt idx="53">
                  <c:v>3.6094543660000006E-2</c:v>
                </c:pt>
                <c:pt idx="54">
                  <c:v>3.3712967989999995E-2</c:v>
                </c:pt>
                <c:pt idx="55">
                  <c:v>3.0183523899999998E-2</c:v>
                </c:pt>
                <c:pt idx="56">
                  <c:v>2.8307756620000003E-2</c:v>
                </c:pt>
                <c:pt idx="57">
                  <c:v>3.069977690999999E-2</c:v>
                </c:pt>
                <c:pt idx="58">
                  <c:v>3.634531324000001E-2</c:v>
                </c:pt>
                <c:pt idx="59">
                  <c:v>4.1942884419999993E-2</c:v>
                </c:pt>
                <c:pt idx="60">
                  <c:v>4.4143627370000015E-2</c:v>
                </c:pt>
                <c:pt idx="61">
                  <c:v>4.4662983509999969E-2</c:v>
                </c:pt>
                <c:pt idx="62">
                  <c:v>4.5005843000000011E-2</c:v>
                </c:pt>
                <c:pt idx="63">
                  <c:v>4.5158439649999993E-2</c:v>
                </c:pt>
                <c:pt idx="64">
                  <c:v>4.3075181399999989E-2</c:v>
                </c:pt>
                <c:pt idx="65">
                  <c:v>3.9573101399999998E-2</c:v>
                </c:pt>
                <c:pt idx="66">
                  <c:v>3.9624365280000004E-2</c:v>
                </c:pt>
                <c:pt idx="67">
                  <c:v>4.7100069210000005E-2</c:v>
                </c:pt>
                <c:pt idx="68">
                  <c:v>5.8565502849999999E-2</c:v>
                </c:pt>
                <c:pt idx="69">
                  <c:v>6.4534799670000004E-2</c:v>
                </c:pt>
                <c:pt idx="70">
                  <c:v>5.8938642209999947E-2</c:v>
                </c:pt>
                <c:pt idx="71">
                  <c:v>4.4275348999999985E-2</c:v>
                </c:pt>
                <c:pt idx="72">
                  <c:v>2.9283429669999986E-2</c:v>
                </c:pt>
                <c:pt idx="73">
                  <c:v>2.0248559989999991E-2</c:v>
                </c:pt>
                <c:pt idx="74">
                  <c:v>1.7922610698999999E-2</c:v>
                </c:pt>
                <c:pt idx="75">
                  <c:v>1.8535831768000003E-2</c:v>
                </c:pt>
                <c:pt idx="76">
                  <c:v>1.9720423891000007E-2</c:v>
                </c:pt>
                <c:pt idx="77">
                  <c:v>2.1627206235000012E-2</c:v>
                </c:pt>
                <c:pt idx="78">
                  <c:v>2.5559240880000021E-2</c:v>
                </c:pt>
                <c:pt idx="79">
                  <c:v>2.9928642979999989E-2</c:v>
                </c:pt>
                <c:pt idx="80">
                  <c:v>3.0181081530000004E-2</c:v>
                </c:pt>
                <c:pt idx="81">
                  <c:v>2.3522207160000003E-2</c:v>
                </c:pt>
                <c:pt idx="82">
                  <c:v>1.1174035945000004E-2</c:v>
                </c:pt>
                <c:pt idx="83">
                  <c:v>1.2605352757000002E-4</c:v>
                </c:pt>
                <c:pt idx="84">
                  <c:v>3.6389895000000002E-5</c:v>
                </c:pt>
                <c:pt idx="85">
                  <c:v>3.0392447999999999E-5</c:v>
                </c:pt>
                <c:pt idx="86">
                  <c:v>7.4916664000000002E-5</c:v>
                </c:pt>
                <c:pt idx="87">
                  <c:v>7.2545213609999989E-4</c:v>
                </c:pt>
                <c:pt idx="88">
                  <c:v>5.9536859139000002E-3</c:v>
                </c:pt>
                <c:pt idx="89">
                  <c:v>1.3713928992000003E-2</c:v>
                </c:pt>
                <c:pt idx="90">
                  <c:v>2.048793149999999E-2</c:v>
                </c:pt>
                <c:pt idx="91">
                  <c:v>2.6379005280000003E-2</c:v>
                </c:pt>
                <c:pt idx="92">
                  <c:v>2.9879340609999985E-2</c:v>
                </c:pt>
                <c:pt idx="93">
                  <c:v>3.1308783020000001E-2</c:v>
                </c:pt>
                <c:pt idx="94">
                  <c:v>3.114931851999999E-2</c:v>
                </c:pt>
                <c:pt idx="95">
                  <c:v>2.9603933399999994E-2</c:v>
                </c:pt>
                <c:pt idx="96">
                  <c:v>2.9265965349999992E-2</c:v>
                </c:pt>
                <c:pt idx="97">
                  <c:v>2.957613998000002E-2</c:v>
                </c:pt>
                <c:pt idx="98">
                  <c:v>3.0093017279999992E-2</c:v>
                </c:pt>
                <c:pt idx="99">
                  <c:v>3.0375533479999994E-2</c:v>
                </c:pt>
                <c:pt idx="100">
                  <c:v>3.0319979009999991E-2</c:v>
                </c:pt>
                <c:pt idx="101">
                  <c:v>3.0009264119999993E-2</c:v>
                </c:pt>
                <c:pt idx="102">
                  <c:v>2.9522065059999988E-2</c:v>
                </c:pt>
                <c:pt idx="103">
                  <c:v>2.9434506609999991E-2</c:v>
                </c:pt>
                <c:pt idx="104">
                  <c:v>2.864976063999999E-2</c:v>
                </c:pt>
                <c:pt idx="105">
                  <c:v>2.7239967760000004E-2</c:v>
                </c:pt>
                <c:pt idx="106">
                  <c:v>2.5116836039999993E-2</c:v>
                </c:pt>
                <c:pt idx="107">
                  <c:v>2.2806306880000002E-2</c:v>
                </c:pt>
                <c:pt idx="108">
                  <c:v>1.9319339790000004E-2</c:v>
                </c:pt>
                <c:pt idx="109">
                  <c:v>1.5214605720999997E-2</c:v>
                </c:pt>
                <c:pt idx="110">
                  <c:v>1.1028112527499998E-2</c:v>
                </c:pt>
                <c:pt idx="111">
                  <c:v>7.2435406720150006E-3</c:v>
                </c:pt>
                <c:pt idx="112">
                  <c:v>4.1089847565999992E-3</c:v>
                </c:pt>
                <c:pt idx="113">
                  <c:v>2.0436779500000004E-3</c:v>
                </c:pt>
                <c:pt idx="114">
                  <c:v>7.9402225400000009E-4</c:v>
                </c:pt>
                <c:pt idx="115">
                  <c:v>1.7063606500000001E-4</c:v>
                </c:pt>
                <c:pt idx="116">
                  <c:v>6.0683909999999997E-6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8C-4326-B484-BD96F67F6F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99927823"/>
        <c:axId val="1299929903"/>
      </c:barChart>
      <c:catAx>
        <c:axId val="12999278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99929903"/>
        <c:crosses val="autoZero"/>
        <c:auto val="1"/>
        <c:lblAlgn val="ctr"/>
        <c:lblOffset val="100"/>
        <c:noMultiLvlLbl val="0"/>
      </c:catAx>
      <c:valAx>
        <c:axId val="12999299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999278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7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Sheet1!$A$72</c:f>
              <c:strCache>
                <c:ptCount val="1"/>
                <c:pt idx="0">
                  <c:v>SKMH071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Sheet1!$B$72:$DR$72</c:f>
              <c:numCache>
                <c:formatCode>General</c:formatCode>
                <c:ptCount val="1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1.1161125849999999E-5</c:v>
                </c:pt>
                <c:pt idx="4">
                  <c:v>9.3898651032999977E-4</c:v>
                </c:pt>
                <c:pt idx="5">
                  <c:v>2.4873476512999992E-3</c:v>
                </c:pt>
                <c:pt idx="6">
                  <c:v>3.8477848119999997E-3</c:v>
                </c:pt>
                <c:pt idx="7">
                  <c:v>5.6458068430000011E-3</c:v>
                </c:pt>
                <c:pt idx="8">
                  <c:v>6.2397467089999993E-3</c:v>
                </c:pt>
                <c:pt idx="9">
                  <c:v>4.384493764999998E-3</c:v>
                </c:pt>
                <c:pt idx="10">
                  <c:v>4.3964512300000001E-4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1.4389127822699997E-4</c:v>
                </c:pt>
                <c:pt idx="15">
                  <c:v>6.5887198220000009E-3</c:v>
                </c:pt>
                <c:pt idx="16">
                  <c:v>1.1770960594999996E-2</c:v>
                </c:pt>
                <c:pt idx="17">
                  <c:v>1.1852061624999998E-2</c:v>
                </c:pt>
                <c:pt idx="18">
                  <c:v>7.0443542979999989E-3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5.7269938980000022E-3</c:v>
                </c:pt>
                <c:pt idx="27">
                  <c:v>1.15412606E-2</c:v>
                </c:pt>
                <c:pt idx="28">
                  <c:v>1.5444990360000004E-2</c:v>
                </c:pt>
                <c:pt idx="29">
                  <c:v>1.7061683570000003E-2</c:v>
                </c:pt>
                <c:pt idx="30">
                  <c:v>1.8417288234999999E-2</c:v>
                </c:pt>
                <c:pt idx="31">
                  <c:v>1.9957675800000005E-2</c:v>
                </c:pt>
                <c:pt idx="32">
                  <c:v>2.1229040060000003E-2</c:v>
                </c:pt>
                <c:pt idx="33">
                  <c:v>2.377446934999999E-2</c:v>
                </c:pt>
                <c:pt idx="34">
                  <c:v>2.7133736620000001E-2</c:v>
                </c:pt>
                <c:pt idx="35">
                  <c:v>3.0558781579999986E-2</c:v>
                </c:pt>
                <c:pt idx="36">
                  <c:v>3.2146616150000008E-2</c:v>
                </c:pt>
                <c:pt idx="37">
                  <c:v>3.0906094520000003E-2</c:v>
                </c:pt>
                <c:pt idx="38">
                  <c:v>2.7352372499999996E-2</c:v>
                </c:pt>
                <c:pt idx="39">
                  <c:v>2.3119639479999985E-2</c:v>
                </c:pt>
                <c:pt idx="40">
                  <c:v>1.8755881265000003E-2</c:v>
                </c:pt>
                <c:pt idx="41">
                  <c:v>1.5120532604999999E-2</c:v>
                </c:pt>
                <c:pt idx="42">
                  <c:v>1.2503436924999995E-2</c:v>
                </c:pt>
                <c:pt idx="43">
                  <c:v>1.3155864845000005E-2</c:v>
                </c:pt>
                <c:pt idx="44">
                  <c:v>1.8290707520000001E-2</c:v>
                </c:pt>
                <c:pt idx="45">
                  <c:v>2.6195918960000002E-2</c:v>
                </c:pt>
                <c:pt idx="46">
                  <c:v>3.3214523739999995E-2</c:v>
                </c:pt>
                <c:pt idx="47">
                  <c:v>3.6358508070000004E-2</c:v>
                </c:pt>
                <c:pt idx="48">
                  <c:v>3.529307235000001E-2</c:v>
                </c:pt>
                <c:pt idx="49">
                  <c:v>3.164781547E-2</c:v>
                </c:pt>
                <c:pt idx="50">
                  <c:v>2.6656114409999983E-2</c:v>
                </c:pt>
                <c:pt idx="51">
                  <c:v>2.2786190669999998E-2</c:v>
                </c:pt>
                <c:pt idx="52">
                  <c:v>2.1117953130000009E-2</c:v>
                </c:pt>
                <c:pt idx="53">
                  <c:v>2.0328026110000001E-2</c:v>
                </c:pt>
                <c:pt idx="54">
                  <c:v>1.8259654375000007E-2</c:v>
                </c:pt>
                <c:pt idx="55">
                  <c:v>1.5514668419999997E-2</c:v>
                </c:pt>
                <c:pt idx="56">
                  <c:v>1.4783899104999998E-2</c:v>
                </c:pt>
                <c:pt idx="57">
                  <c:v>1.8398324140000002E-2</c:v>
                </c:pt>
                <c:pt idx="58">
                  <c:v>2.5535758949999994E-2</c:v>
                </c:pt>
                <c:pt idx="59">
                  <c:v>3.265535180999999E-2</c:v>
                </c:pt>
                <c:pt idx="60">
                  <c:v>3.6076410800000014E-2</c:v>
                </c:pt>
                <c:pt idx="61">
                  <c:v>3.6991681239999998E-2</c:v>
                </c:pt>
                <c:pt idx="62">
                  <c:v>3.6835942099999998E-2</c:v>
                </c:pt>
                <c:pt idx="63">
                  <c:v>3.6130510460000008E-2</c:v>
                </c:pt>
                <c:pt idx="64">
                  <c:v>3.3879563969999985E-2</c:v>
                </c:pt>
                <c:pt idx="65">
                  <c:v>3.1619138499999998E-2</c:v>
                </c:pt>
                <c:pt idx="66">
                  <c:v>3.3550723259999998E-2</c:v>
                </c:pt>
                <c:pt idx="67">
                  <c:v>4.2591831080000003E-2</c:v>
                </c:pt>
                <c:pt idx="68">
                  <c:v>5.5298823869999986E-2</c:v>
                </c:pt>
                <c:pt idx="69">
                  <c:v>6.3125149790000001E-2</c:v>
                </c:pt>
                <c:pt idx="70">
                  <c:v>6.0040450299999985E-2</c:v>
                </c:pt>
                <c:pt idx="71">
                  <c:v>4.7108477110000005E-2</c:v>
                </c:pt>
                <c:pt idx="72">
                  <c:v>3.1603695119999997E-2</c:v>
                </c:pt>
                <c:pt idx="73">
                  <c:v>1.9958612269999995E-2</c:v>
                </c:pt>
                <c:pt idx="74">
                  <c:v>1.4537761699999995E-2</c:v>
                </c:pt>
                <c:pt idx="75">
                  <c:v>1.2619677565000008E-2</c:v>
                </c:pt>
                <c:pt idx="76">
                  <c:v>1.1854064340000003E-2</c:v>
                </c:pt>
                <c:pt idx="77">
                  <c:v>1.2638478369000001E-2</c:v>
                </c:pt>
                <c:pt idx="78">
                  <c:v>1.6918878319999987E-2</c:v>
                </c:pt>
                <c:pt idx="79">
                  <c:v>2.3264664230000013E-2</c:v>
                </c:pt>
                <c:pt idx="80">
                  <c:v>2.6375572010000004E-2</c:v>
                </c:pt>
                <c:pt idx="81">
                  <c:v>2.1972105680000006E-2</c:v>
                </c:pt>
                <c:pt idx="82">
                  <c:v>1.0206529169999999E-2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4.0486504880000006E-3</c:v>
                </c:pt>
                <c:pt idx="89">
                  <c:v>1.2438524584999994E-2</c:v>
                </c:pt>
                <c:pt idx="90">
                  <c:v>1.8734441409999997E-2</c:v>
                </c:pt>
                <c:pt idx="91">
                  <c:v>2.3353451090000005E-2</c:v>
                </c:pt>
                <c:pt idx="92">
                  <c:v>2.5923216059999997E-2</c:v>
                </c:pt>
                <c:pt idx="93">
                  <c:v>2.706268736E-2</c:v>
                </c:pt>
                <c:pt idx="94">
                  <c:v>2.7087930250000003E-2</c:v>
                </c:pt>
                <c:pt idx="95">
                  <c:v>2.6577463029999991E-2</c:v>
                </c:pt>
                <c:pt idx="96">
                  <c:v>2.7260077579999993E-2</c:v>
                </c:pt>
                <c:pt idx="97">
                  <c:v>2.8738415789999996E-2</c:v>
                </c:pt>
                <c:pt idx="98">
                  <c:v>3.0300430449999992E-2</c:v>
                </c:pt>
                <c:pt idx="99">
                  <c:v>3.1385533329999993E-2</c:v>
                </c:pt>
                <c:pt idx="100">
                  <c:v>3.1679617010000008E-2</c:v>
                </c:pt>
                <c:pt idx="101">
                  <c:v>3.1666475200000016E-2</c:v>
                </c:pt>
                <c:pt idx="102">
                  <c:v>3.153692651E-2</c:v>
                </c:pt>
                <c:pt idx="103">
                  <c:v>3.1785194540000006E-2</c:v>
                </c:pt>
                <c:pt idx="104">
                  <c:v>3.1342401600000007E-2</c:v>
                </c:pt>
                <c:pt idx="105">
                  <c:v>3.0296956269999994E-2</c:v>
                </c:pt>
                <c:pt idx="106">
                  <c:v>2.8530703940000009E-2</c:v>
                </c:pt>
                <c:pt idx="107">
                  <c:v>2.6550377149999988E-2</c:v>
                </c:pt>
                <c:pt idx="108">
                  <c:v>2.3294888939999994E-2</c:v>
                </c:pt>
                <c:pt idx="109">
                  <c:v>1.9378610000000001E-2</c:v>
                </c:pt>
                <c:pt idx="110">
                  <c:v>1.5446187220000004E-2</c:v>
                </c:pt>
                <c:pt idx="111">
                  <c:v>1.2569335690000003E-2</c:v>
                </c:pt>
                <c:pt idx="112">
                  <c:v>8.3881158669999994E-3</c:v>
                </c:pt>
                <c:pt idx="113">
                  <c:v>4.3919323079999999E-3</c:v>
                </c:pt>
                <c:pt idx="114">
                  <c:v>1.5237826349999996E-3</c:v>
                </c:pt>
                <c:pt idx="115">
                  <c:v>1.8474719099999999E-4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CA-4500-8E38-A562855B8E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93894255"/>
        <c:axId val="1293880527"/>
      </c:barChart>
      <c:catAx>
        <c:axId val="12938942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93880527"/>
        <c:crosses val="autoZero"/>
        <c:auto val="1"/>
        <c:lblAlgn val="ctr"/>
        <c:lblOffset val="100"/>
        <c:noMultiLvlLbl val="0"/>
      </c:catAx>
      <c:valAx>
        <c:axId val="12938805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938942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7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Sheet1!$A$73</c:f>
              <c:strCache>
                <c:ptCount val="1"/>
                <c:pt idx="0">
                  <c:v>SKMH072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Sheet1!$B$73:$DR$73</c:f>
              <c:numCache>
                <c:formatCode>General</c:formatCode>
                <c:ptCount val="1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2.6372340300000003E-5</c:v>
                </c:pt>
                <c:pt idx="4">
                  <c:v>1.6759444839999996E-4</c:v>
                </c:pt>
                <c:pt idx="5">
                  <c:v>9.667585043299996E-4</c:v>
                </c:pt>
                <c:pt idx="6">
                  <c:v>2.0105744504999999E-3</c:v>
                </c:pt>
                <c:pt idx="7">
                  <c:v>3.8868462359999993E-3</c:v>
                </c:pt>
                <c:pt idx="8">
                  <c:v>5.1806282689999981E-3</c:v>
                </c:pt>
                <c:pt idx="9">
                  <c:v>4.4941122269999976E-3</c:v>
                </c:pt>
                <c:pt idx="10">
                  <c:v>1.3685305077000005E-3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5.0985611015999987E-4</c:v>
                </c:pt>
                <c:pt idx="15">
                  <c:v>5.9344608839999981E-3</c:v>
                </c:pt>
                <c:pt idx="16">
                  <c:v>1.0215820864999997E-2</c:v>
                </c:pt>
                <c:pt idx="17">
                  <c:v>1.014171256E-2</c:v>
                </c:pt>
                <c:pt idx="18">
                  <c:v>6.0781392759999995E-3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4.1764479689999998E-3</c:v>
                </c:pt>
                <c:pt idx="27">
                  <c:v>8.8175047550000003E-3</c:v>
                </c:pt>
                <c:pt idx="28">
                  <c:v>1.2029547285000003E-2</c:v>
                </c:pt>
                <c:pt idx="29">
                  <c:v>1.3500594320000002E-2</c:v>
                </c:pt>
                <c:pt idx="30">
                  <c:v>1.4909998970000003E-2</c:v>
                </c:pt>
                <c:pt idx="31">
                  <c:v>1.6651537350000006E-2</c:v>
                </c:pt>
                <c:pt idx="32">
                  <c:v>1.8202823399999995E-2</c:v>
                </c:pt>
                <c:pt idx="33">
                  <c:v>2.0766422649999998E-2</c:v>
                </c:pt>
                <c:pt idx="34">
                  <c:v>2.3697482789999991E-2</c:v>
                </c:pt>
                <c:pt idx="35">
                  <c:v>2.6315102140000005E-2</c:v>
                </c:pt>
                <c:pt idx="36">
                  <c:v>2.6975323400000001E-2</c:v>
                </c:pt>
                <c:pt idx="37">
                  <c:v>2.4941698409999997E-2</c:v>
                </c:pt>
                <c:pt idx="38">
                  <c:v>2.0657232679999998E-2</c:v>
                </c:pt>
                <c:pt idx="39">
                  <c:v>1.5919336615000002E-2</c:v>
                </c:pt>
                <c:pt idx="40">
                  <c:v>1.1732549736999996E-2</c:v>
                </c:pt>
                <c:pt idx="41">
                  <c:v>8.9808518510000011E-3</c:v>
                </c:pt>
                <c:pt idx="42">
                  <c:v>7.7788735509999986E-3</c:v>
                </c:pt>
                <c:pt idx="43">
                  <c:v>9.5113009050000006E-3</c:v>
                </c:pt>
                <c:pt idx="44">
                  <c:v>1.4664465810000001E-2</c:v>
                </c:pt>
                <c:pt idx="45">
                  <c:v>2.1790730289999994E-2</c:v>
                </c:pt>
                <c:pt idx="46">
                  <c:v>2.8163909579999993E-2</c:v>
                </c:pt>
                <c:pt idx="47">
                  <c:v>3.1395041319999997E-2</c:v>
                </c:pt>
                <c:pt idx="48">
                  <c:v>3.123086072E-2</c:v>
                </c:pt>
                <c:pt idx="49">
                  <c:v>2.9091848120000006E-2</c:v>
                </c:pt>
                <c:pt idx="50">
                  <c:v>2.615470390000001E-2</c:v>
                </c:pt>
                <c:pt idx="51">
                  <c:v>2.4553232209999991E-2</c:v>
                </c:pt>
                <c:pt idx="52">
                  <c:v>2.4964396340000007E-2</c:v>
                </c:pt>
                <c:pt idx="53">
                  <c:v>2.5708384390000009E-2</c:v>
                </c:pt>
                <c:pt idx="54">
                  <c:v>2.4882723439999994E-2</c:v>
                </c:pt>
                <c:pt idx="55">
                  <c:v>2.3096689079999996E-2</c:v>
                </c:pt>
                <c:pt idx="56">
                  <c:v>2.2877265470000002E-2</c:v>
                </c:pt>
                <c:pt idx="57">
                  <c:v>2.5840540270000004E-2</c:v>
                </c:pt>
                <c:pt idx="58">
                  <c:v>3.1027975659999998E-2</c:v>
                </c:pt>
                <c:pt idx="59">
                  <c:v>3.5896777009999992E-2</c:v>
                </c:pt>
                <c:pt idx="60">
                  <c:v>3.7846483309999998E-2</c:v>
                </c:pt>
                <c:pt idx="61">
                  <c:v>3.8060191280000009E-2</c:v>
                </c:pt>
                <c:pt idx="62">
                  <c:v>3.7244107669999992E-2</c:v>
                </c:pt>
                <c:pt idx="63">
                  <c:v>3.5563811080000007E-2</c:v>
                </c:pt>
                <c:pt idx="64">
                  <c:v>3.2498756289999993E-2</c:v>
                </c:pt>
                <c:pt idx="65">
                  <c:v>3.0342571469999999E-2</c:v>
                </c:pt>
                <c:pt idx="66">
                  <c:v>3.2801204600000002E-2</c:v>
                </c:pt>
                <c:pt idx="67">
                  <c:v>4.1483636500000011E-2</c:v>
                </c:pt>
                <c:pt idx="68">
                  <c:v>5.244164447E-2</c:v>
                </c:pt>
                <c:pt idx="69">
                  <c:v>5.8333890469999997E-2</c:v>
                </c:pt>
                <c:pt idx="70">
                  <c:v>5.4960436780000003E-2</c:v>
                </c:pt>
                <c:pt idx="71">
                  <c:v>4.4139817669999998E-2</c:v>
                </c:pt>
                <c:pt idx="72">
                  <c:v>3.1830495520000016E-2</c:v>
                </c:pt>
                <c:pt idx="73">
                  <c:v>2.2359750399999996E-2</c:v>
                </c:pt>
                <c:pt idx="74">
                  <c:v>1.6827653969999995E-2</c:v>
                </c:pt>
                <c:pt idx="75">
                  <c:v>1.3150345850000007E-2</c:v>
                </c:pt>
                <c:pt idx="76">
                  <c:v>1.0566955845999999E-2</c:v>
                </c:pt>
                <c:pt idx="77">
                  <c:v>1.0587817110999995E-2</c:v>
                </c:pt>
                <c:pt idx="78">
                  <c:v>1.5073010895000008E-2</c:v>
                </c:pt>
                <c:pt idx="79">
                  <c:v>2.1933417039999986E-2</c:v>
                </c:pt>
                <c:pt idx="80">
                  <c:v>2.558074853000001E-2</c:v>
                </c:pt>
                <c:pt idx="81">
                  <c:v>2.1886267710000001E-2</c:v>
                </c:pt>
                <c:pt idx="82">
                  <c:v>1.1177876995000002E-2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1.6606715150000004E-3</c:v>
                </c:pt>
                <c:pt idx="89">
                  <c:v>8.1668592230000007E-3</c:v>
                </c:pt>
                <c:pt idx="90">
                  <c:v>1.347228868E-2</c:v>
                </c:pt>
                <c:pt idx="91">
                  <c:v>1.7845854420000008E-2</c:v>
                </c:pt>
                <c:pt idx="92">
                  <c:v>2.0617945479999997E-2</c:v>
                </c:pt>
                <c:pt idx="93">
                  <c:v>2.2129229069999999E-2</c:v>
                </c:pt>
                <c:pt idx="94">
                  <c:v>2.2623963670000004E-2</c:v>
                </c:pt>
                <c:pt idx="95">
                  <c:v>2.254398648000001E-2</c:v>
                </c:pt>
                <c:pt idx="96">
                  <c:v>2.348965988999999E-2</c:v>
                </c:pt>
                <c:pt idx="97">
                  <c:v>2.508798885E-2</c:v>
                </c:pt>
                <c:pt idx="98">
                  <c:v>2.6732726739999994E-2</c:v>
                </c:pt>
                <c:pt idx="99">
                  <c:v>2.7865107139999998E-2</c:v>
                </c:pt>
                <c:pt idx="100">
                  <c:v>2.8254061099999998E-2</c:v>
                </c:pt>
                <c:pt idx="101">
                  <c:v>2.8481905460000005E-2</c:v>
                </c:pt>
                <c:pt idx="102">
                  <c:v>2.8497769849999997E-2</c:v>
                </c:pt>
                <c:pt idx="103">
                  <c:v>2.8922213880000006E-2</c:v>
                </c:pt>
                <c:pt idx="104">
                  <c:v>2.8728373140000017E-2</c:v>
                </c:pt>
                <c:pt idx="105">
                  <c:v>2.8009272430000003E-2</c:v>
                </c:pt>
                <c:pt idx="106">
                  <c:v>2.6636613720000014E-2</c:v>
                </c:pt>
                <c:pt idx="107">
                  <c:v>2.4973806500000011E-2</c:v>
                </c:pt>
                <c:pt idx="108">
                  <c:v>2.222403916E-2</c:v>
                </c:pt>
                <c:pt idx="109">
                  <c:v>1.8810656894999996E-2</c:v>
                </c:pt>
                <c:pt idx="110">
                  <c:v>1.5316681885000002E-2</c:v>
                </c:pt>
                <c:pt idx="111">
                  <c:v>1.3030114864999999E-2</c:v>
                </c:pt>
                <c:pt idx="112">
                  <c:v>9.2621587365999975E-3</c:v>
                </c:pt>
                <c:pt idx="113">
                  <c:v>5.8138539910000007E-3</c:v>
                </c:pt>
                <c:pt idx="114">
                  <c:v>2.2451805994E-3</c:v>
                </c:pt>
                <c:pt idx="115">
                  <c:v>1.5014418981300001E-4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CF-4F1C-8C8C-7D7B67EC63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97637999"/>
        <c:axId val="1297643823"/>
      </c:barChart>
      <c:catAx>
        <c:axId val="12976379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97643823"/>
        <c:crosses val="autoZero"/>
        <c:auto val="1"/>
        <c:lblAlgn val="ctr"/>
        <c:lblOffset val="100"/>
        <c:noMultiLvlLbl val="0"/>
      </c:catAx>
      <c:valAx>
        <c:axId val="12976438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976379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7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Sheet1!$A$74</c:f>
              <c:strCache>
                <c:ptCount val="1"/>
                <c:pt idx="0">
                  <c:v>SKMH073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Sheet1!$B$74:$DR$74</c:f>
              <c:numCache>
                <c:formatCode>General</c:formatCode>
                <c:ptCount val="1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8.6568100000000006E-6</c:v>
                </c:pt>
                <c:pt idx="6">
                  <c:v>9.3995275399999989E-5</c:v>
                </c:pt>
                <c:pt idx="7">
                  <c:v>6.0654279197999998E-4</c:v>
                </c:pt>
                <c:pt idx="8">
                  <c:v>3.4925541980000007E-3</c:v>
                </c:pt>
                <c:pt idx="9">
                  <c:v>5.7591702779999998E-3</c:v>
                </c:pt>
                <c:pt idx="10">
                  <c:v>5.2833223259999996E-3</c:v>
                </c:pt>
                <c:pt idx="11">
                  <c:v>2.7303981218000008E-3</c:v>
                </c:pt>
                <c:pt idx="12">
                  <c:v>5.4770479228000006E-4</c:v>
                </c:pt>
                <c:pt idx="13">
                  <c:v>0</c:v>
                </c:pt>
                <c:pt idx="14">
                  <c:v>0</c:v>
                </c:pt>
                <c:pt idx="15">
                  <c:v>1.07132143512E-3</c:v>
                </c:pt>
                <c:pt idx="16">
                  <c:v>2.263628597570001E-3</c:v>
                </c:pt>
                <c:pt idx="17">
                  <c:v>1.6000016672399991E-3</c:v>
                </c:pt>
                <c:pt idx="18">
                  <c:v>4.3993523045999996E-4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5.6345892017000017E-4</c:v>
                </c:pt>
                <c:pt idx="25">
                  <c:v>2.6445694577999996E-3</c:v>
                </c:pt>
                <c:pt idx="26">
                  <c:v>4.8974179549999995E-3</c:v>
                </c:pt>
                <c:pt idx="27">
                  <c:v>5.559919499000001E-3</c:v>
                </c:pt>
                <c:pt idx="28">
                  <c:v>5.2930987160000002E-3</c:v>
                </c:pt>
                <c:pt idx="29">
                  <c:v>4.4018427520000026E-3</c:v>
                </c:pt>
                <c:pt idx="30">
                  <c:v>3.8757567529999993E-3</c:v>
                </c:pt>
                <c:pt idx="31">
                  <c:v>4.0176817630000021E-3</c:v>
                </c:pt>
                <c:pt idx="32">
                  <c:v>4.646274401000002E-3</c:v>
                </c:pt>
                <c:pt idx="33">
                  <c:v>6.3691054710000002E-3</c:v>
                </c:pt>
                <c:pt idx="34">
                  <c:v>8.6075392259999991E-3</c:v>
                </c:pt>
                <c:pt idx="35">
                  <c:v>1.061442623E-2</c:v>
                </c:pt>
                <c:pt idx="36">
                  <c:v>1.1362994169999998E-2</c:v>
                </c:pt>
                <c:pt idx="37">
                  <c:v>1.0806196115000001E-2</c:v>
                </c:pt>
                <c:pt idx="38">
                  <c:v>9.2270482809999992E-3</c:v>
                </c:pt>
                <c:pt idx="39">
                  <c:v>7.5850612309999984E-3</c:v>
                </c:pt>
                <c:pt idx="40">
                  <c:v>6.3567459010000025E-3</c:v>
                </c:pt>
                <c:pt idx="41">
                  <c:v>5.0035495070000005E-3</c:v>
                </c:pt>
                <c:pt idx="42">
                  <c:v>5.0551889069999989E-3</c:v>
                </c:pt>
                <c:pt idx="43">
                  <c:v>8.0671222299999994E-3</c:v>
                </c:pt>
                <c:pt idx="44">
                  <c:v>1.4166621280000007E-2</c:v>
                </c:pt>
                <c:pt idx="45">
                  <c:v>2.0889422100000003E-2</c:v>
                </c:pt>
                <c:pt idx="46">
                  <c:v>2.5471748700000001E-2</c:v>
                </c:pt>
                <c:pt idx="47">
                  <c:v>2.6355966820000007E-2</c:v>
                </c:pt>
                <c:pt idx="48">
                  <c:v>2.4412041370000002E-2</c:v>
                </c:pt>
                <c:pt idx="49">
                  <c:v>2.1153343240000004E-2</c:v>
                </c:pt>
                <c:pt idx="50">
                  <c:v>1.7386372349999998E-2</c:v>
                </c:pt>
                <c:pt idx="51">
                  <c:v>1.4701503194999996E-2</c:v>
                </c:pt>
                <c:pt idx="52">
                  <c:v>1.3551011260000002E-2</c:v>
                </c:pt>
                <c:pt idx="53">
                  <c:v>1.3045410225000005E-2</c:v>
                </c:pt>
                <c:pt idx="54">
                  <c:v>1.2176066814999996E-2</c:v>
                </c:pt>
                <c:pt idx="55">
                  <c:v>1.1800367655E-2</c:v>
                </c:pt>
                <c:pt idx="56">
                  <c:v>1.4125464665E-2</c:v>
                </c:pt>
                <c:pt idx="57">
                  <c:v>1.9529493690000007E-2</c:v>
                </c:pt>
                <c:pt idx="58">
                  <c:v>2.6037059830000001E-2</c:v>
                </c:pt>
                <c:pt idx="59">
                  <c:v>3.0968151460000017E-2</c:v>
                </c:pt>
                <c:pt idx="60">
                  <c:v>3.2258496670000011E-2</c:v>
                </c:pt>
                <c:pt idx="61">
                  <c:v>3.071286488000001E-2</c:v>
                </c:pt>
                <c:pt idx="62">
                  <c:v>2.7195185100000008E-2</c:v>
                </c:pt>
                <c:pt idx="63">
                  <c:v>2.2562858350000003E-2</c:v>
                </c:pt>
                <c:pt idx="64">
                  <c:v>1.793562860999999E-2</c:v>
                </c:pt>
                <c:pt idx="65">
                  <c:v>1.6572073739999995E-2</c:v>
                </c:pt>
                <c:pt idx="66">
                  <c:v>2.1172112490000002E-2</c:v>
                </c:pt>
                <c:pt idx="67">
                  <c:v>3.1078282249999999E-2</c:v>
                </c:pt>
                <c:pt idx="68">
                  <c:v>4.1899374200000006E-2</c:v>
                </c:pt>
                <c:pt idx="69">
                  <c:v>4.7809488180000012E-2</c:v>
                </c:pt>
                <c:pt idx="70">
                  <c:v>4.6147604579999994E-2</c:v>
                </c:pt>
                <c:pt idx="71">
                  <c:v>3.8405493650000018E-2</c:v>
                </c:pt>
                <c:pt idx="72">
                  <c:v>2.8596021669999992E-2</c:v>
                </c:pt>
                <c:pt idx="73">
                  <c:v>1.982709475E-2</c:v>
                </c:pt>
                <c:pt idx="74">
                  <c:v>1.3003012419999994E-2</c:v>
                </c:pt>
                <c:pt idx="75">
                  <c:v>7.6260713079999987E-3</c:v>
                </c:pt>
                <c:pt idx="76">
                  <c:v>4.2977405489999995E-3</c:v>
                </c:pt>
                <c:pt idx="77">
                  <c:v>4.9132583739999987E-3</c:v>
                </c:pt>
                <c:pt idx="78">
                  <c:v>9.9581792649999987E-3</c:v>
                </c:pt>
                <c:pt idx="79">
                  <c:v>1.6200169184999998E-2</c:v>
                </c:pt>
                <c:pt idx="80">
                  <c:v>1.8942648390000004E-2</c:v>
                </c:pt>
                <c:pt idx="81">
                  <c:v>1.5704601274999997E-2</c:v>
                </c:pt>
                <c:pt idx="82">
                  <c:v>7.5719376960000032E-3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9.7106458088000002E-5</c:v>
                </c:pt>
                <c:pt idx="89">
                  <c:v>3.4405510919999997E-3</c:v>
                </c:pt>
                <c:pt idx="90">
                  <c:v>1.0123112880000005E-2</c:v>
                </c:pt>
                <c:pt idx="91">
                  <c:v>1.6648928409999993E-2</c:v>
                </c:pt>
                <c:pt idx="92">
                  <c:v>2.1155778070000009E-2</c:v>
                </c:pt>
                <c:pt idx="93">
                  <c:v>2.3475789620000007E-2</c:v>
                </c:pt>
                <c:pt idx="94">
                  <c:v>2.3900534719999995E-2</c:v>
                </c:pt>
                <c:pt idx="95">
                  <c:v>2.2961243159999985E-2</c:v>
                </c:pt>
                <c:pt idx="96">
                  <c:v>2.2312798379999995E-2</c:v>
                </c:pt>
                <c:pt idx="97">
                  <c:v>2.2149226849999998E-2</c:v>
                </c:pt>
                <c:pt idx="98">
                  <c:v>2.2256805519999999E-2</c:v>
                </c:pt>
                <c:pt idx="99">
                  <c:v>2.2070710629999993E-2</c:v>
                </c:pt>
                <c:pt idx="100">
                  <c:v>2.1391120380000003E-2</c:v>
                </c:pt>
                <c:pt idx="101">
                  <c:v>2.1590794380000011E-2</c:v>
                </c:pt>
                <c:pt idx="102">
                  <c:v>2.2079006220000003E-2</c:v>
                </c:pt>
                <c:pt idx="103">
                  <c:v>2.3171560159999993E-2</c:v>
                </c:pt>
                <c:pt idx="104">
                  <c:v>2.4218805339999996E-2</c:v>
                </c:pt>
                <c:pt idx="105">
                  <c:v>2.5348504630000001E-2</c:v>
                </c:pt>
                <c:pt idx="106">
                  <c:v>2.6252449890000001E-2</c:v>
                </c:pt>
                <c:pt idx="107">
                  <c:v>2.699379658000001E-2</c:v>
                </c:pt>
                <c:pt idx="108">
                  <c:v>2.7124727820000003E-2</c:v>
                </c:pt>
                <c:pt idx="109">
                  <c:v>2.6610223870000001E-2</c:v>
                </c:pt>
                <c:pt idx="110">
                  <c:v>2.5983958650000014E-2</c:v>
                </c:pt>
                <c:pt idx="111">
                  <c:v>2.9147738000000003E-2</c:v>
                </c:pt>
                <c:pt idx="112">
                  <c:v>2.8528122079999992E-2</c:v>
                </c:pt>
                <c:pt idx="113">
                  <c:v>2.757340040999999E-2</c:v>
                </c:pt>
                <c:pt idx="114">
                  <c:v>2.5887729465000002E-2</c:v>
                </c:pt>
                <c:pt idx="115">
                  <c:v>2.3360233879999987E-2</c:v>
                </c:pt>
                <c:pt idx="116">
                  <c:v>2.0344003244999999E-2</c:v>
                </c:pt>
                <c:pt idx="117">
                  <c:v>1.6776532151800003E-2</c:v>
                </c:pt>
                <c:pt idx="118">
                  <c:v>1.2056136045000004E-2</c:v>
                </c:pt>
                <c:pt idx="119">
                  <c:v>9.6260259683999989E-3</c:v>
                </c:pt>
                <c:pt idx="120">
                  <c:v>5.5054189291000007E-3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E3-4642-B03A-B8481960AE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19449007"/>
        <c:axId val="1219450671"/>
      </c:barChart>
      <c:catAx>
        <c:axId val="12194490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19450671"/>
        <c:crosses val="autoZero"/>
        <c:auto val="1"/>
        <c:lblAlgn val="ctr"/>
        <c:lblOffset val="100"/>
        <c:noMultiLvlLbl val="0"/>
      </c:catAx>
      <c:valAx>
        <c:axId val="12194506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194490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7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Sheet1!$A$75</c:f>
              <c:strCache>
                <c:ptCount val="1"/>
                <c:pt idx="0">
                  <c:v>SKMH074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Sheet1!$B$75:$DR$75</c:f>
              <c:numCache>
                <c:formatCode>General</c:formatCode>
                <c:ptCount val="121"/>
                <c:pt idx="0">
                  <c:v>1.6482359563800003E-4</c:v>
                </c:pt>
                <c:pt idx="1">
                  <c:v>3.3886387490000003E-3</c:v>
                </c:pt>
                <c:pt idx="2">
                  <c:v>7.7970531739999984E-3</c:v>
                </c:pt>
                <c:pt idx="3">
                  <c:v>1.1915385714999996E-2</c:v>
                </c:pt>
                <c:pt idx="4">
                  <c:v>1.2232207925000002E-2</c:v>
                </c:pt>
                <c:pt idx="5">
                  <c:v>1.1074638734999998E-2</c:v>
                </c:pt>
                <c:pt idx="6">
                  <c:v>1.0091771375000001E-2</c:v>
                </c:pt>
                <c:pt idx="7">
                  <c:v>9.2755153999999999E-3</c:v>
                </c:pt>
                <c:pt idx="8">
                  <c:v>6.8688599120000013E-3</c:v>
                </c:pt>
                <c:pt idx="9">
                  <c:v>2.8486657139999987E-3</c:v>
                </c:pt>
                <c:pt idx="10">
                  <c:v>1.822947153E-4</c:v>
                </c:pt>
                <c:pt idx="11">
                  <c:v>8.4288328700000002E-5</c:v>
                </c:pt>
                <c:pt idx="12">
                  <c:v>3.9873710980000007E-4</c:v>
                </c:pt>
                <c:pt idx="13">
                  <c:v>2.7191860521500028E-3</c:v>
                </c:pt>
                <c:pt idx="14">
                  <c:v>7.8657964799999976E-3</c:v>
                </c:pt>
                <c:pt idx="15">
                  <c:v>1.1081405129999999E-2</c:v>
                </c:pt>
                <c:pt idx="16">
                  <c:v>1.0723059350000001E-2</c:v>
                </c:pt>
                <c:pt idx="17">
                  <c:v>6.751637304000001E-3</c:v>
                </c:pt>
                <c:pt idx="18">
                  <c:v>1.7478433230699996E-3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2.2452651900000005E-4</c:v>
                </c:pt>
                <c:pt idx="23">
                  <c:v>2.2159470451100002E-3</c:v>
                </c:pt>
                <c:pt idx="24">
                  <c:v>7.3502472083000012E-3</c:v>
                </c:pt>
                <c:pt idx="25">
                  <c:v>1.2060459123000005E-2</c:v>
                </c:pt>
                <c:pt idx="26">
                  <c:v>1.6342672610000001E-2</c:v>
                </c:pt>
                <c:pt idx="27">
                  <c:v>1.9381878630000005E-2</c:v>
                </c:pt>
                <c:pt idx="28">
                  <c:v>2.2575461579999997E-2</c:v>
                </c:pt>
                <c:pt idx="29">
                  <c:v>2.6286954260000002E-2</c:v>
                </c:pt>
                <c:pt idx="30">
                  <c:v>3.0709486499999984E-2</c:v>
                </c:pt>
                <c:pt idx="31">
                  <c:v>3.6146004549999999E-2</c:v>
                </c:pt>
                <c:pt idx="32">
                  <c:v>4.3551145829999999E-2</c:v>
                </c:pt>
                <c:pt idx="33">
                  <c:v>5.3835562659999996E-2</c:v>
                </c:pt>
                <c:pt idx="34">
                  <c:v>6.5986737059999981E-2</c:v>
                </c:pt>
                <c:pt idx="35">
                  <c:v>7.757228351000002E-2</c:v>
                </c:pt>
                <c:pt idx="36">
                  <c:v>8.5167117799999997E-2</c:v>
                </c:pt>
                <c:pt idx="37">
                  <c:v>8.6722391159999995E-2</c:v>
                </c:pt>
                <c:pt idx="38">
                  <c:v>8.2777216780000024E-2</c:v>
                </c:pt>
                <c:pt idx="39">
                  <c:v>7.5556321519999997E-2</c:v>
                </c:pt>
                <c:pt idx="40">
                  <c:v>6.6609847659999999E-2</c:v>
                </c:pt>
                <c:pt idx="41">
                  <c:v>5.7639340130000001E-2</c:v>
                </c:pt>
                <c:pt idx="42">
                  <c:v>4.9538050399999992E-2</c:v>
                </c:pt>
                <c:pt idx="43">
                  <c:v>4.3291808610000003E-2</c:v>
                </c:pt>
                <c:pt idx="44">
                  <c:v>4.0460367349999998E-2</c:v>
                </c:pt>
                <c:pt idx="45">
                  <c:v>3.9889607019999995E-2</c:v>
                </c:pt>
                <c:pt idx="46">
                  <c:v>3.9001831380000011E-2</c:v>
                </c:pt>
                <c:pt idx="47">
                  <c:v>3.6341828430000007E-2</c:v>
                </c:pt>
                <c:pt idx="48">
                  <c:v>3.306870864E-2</c:v>
                </c:pt>
                <c:pt idx="49">
                  <c:v>3.1796343340000005E-2</c:v>
                </c:pt>
                <c:pt idx="50">
                  <c:v>3.2693635679999999E-2</c:v>
                </c:pt>
                <c:pt idx="51">
                  <c:v>3.4269402489999996E-2</c:v>
                </c:pt>
                <c:pt idx="52">
                  <c:v>3.5635043469999995E-2</c:v>
                </c:pt>
                <c:pt idx="53">
                  <c:v>3.6960292130000003E-2</c:v>
                </c:pt>
                <c:pt idx="54">
                  <c:v>3.9463298459999983E-2</c:v>
                </c:pt>
                <c:pt idx="55">
                  <c:v>4.3997878189999992E-2</c:v>
                </c:pt>
                <c:pt idx="56">
                  <c:v>4.8053618020000022E-2</c:v>
                </c:pt>
                <c:pt idx="57">
                  <c:v>5.1854874319999987E-2</c:v>
                </c:pt>
                <c:pt idx="58">
                  <c:v>5.6012424839999998E-2</c:v>
                </c:pt>
                <c:pt idx="59">
                  <c:v>6.0126655129999998E-2</c:v>
                </c:pt>
                <c:pt idx="60">
                  <c:v>6.2265893590000017E-2</c:v>
                </c:pt>
                <c:pt idx="61">
                  <c:v>6.1258516610000043E-2</c:v>
                </c:pt>
                <c:pt idx="62">
                  <c:v>5.8273210180000007E-2</c:v>
                </c:pt>
                <c:pt idx="63">
                  <c:v>5.504461716999997E-2</c:v>
                </c:pt>
                <c:pt idx="64">
                  <c:v>5.1300078539999995E-2</c:v>
                </c:pt>
                <c:pt idx="65">
                  <c:v>4.6452816689999989E-2</c:v>
                </c:pt>
                <c:pt idx="66">
                  <c:v>4.2176607369999994E-2</c:v>
                </c:pt>
                <c:pt idx="67">
                  <c:v>4.0566873230000008E-2</c:v>
                </c:pt>
                <c:pt idx="68">
                  <c:v>4.1265410140000007E-2</c:v>
                </c:pt>
                <c:pt idx="69">
                  <c:v>3.9936610050000002E-2</c:v>
                </c:pt>
                <c:pt idx="70">
                  <c:v>3.428381908999998E-2</c:v>
                </c:pt>
                <c:pt idx="71">
                  <c:v>2.5028533389999986E-2</c:v>
                </c:pt>
                <c:pt idx="72">
                  <c:v>1.4369257815000005E-2</c:v>
                </c:pt>
                <c:pt idx="73">
                  <c:v>4.3554191175000012E-3</c:v>
                </c:pt>
                <c:pt idx="74">
                  <c:v>1.1367761009099999E-3</c:v>
                </c:pt>
                <c:pt idx="75">
                  <c:v>3.8727943360000001E-4</c:v>
                </c:pt>
                <c:pt idx="76">
                  <c:v>3.7445469319999998E-3</c:v>
                </c:pt>
                <c:pt idx="77">
                  <c:v>1.3427311607999998E-2</c:v>
                </c:pt>
                <c:pt idx="78">
                  <c:v>2.0962591135000003E-2</c:v>
                </c:pt>
                <c:pt idx="79">
                  <c:v>2.422787878E-2</c:v>
                </c:pt>
                <c:pt idx="80">
                  <c:v>2.3564841659999995E-2</c:v>
                </c:pt>
                <c:pt idx="81">
                  <c:v>2.0042717995000004E-2</c:v>
                </c:pt>
                <c:pt idx="82">
                  <c:v>1.3935218419999999E-2</c:v>
                </c:pt>
                <c:pt idx="83">
                  <c:v>6.3368327339999976E-3</c:v>
                </c:pt>
                <c:pt idx="84">
                  <c:v>3.743376757E-4</c:v>
                </c:pt>
                <c:pt idx="85">
                  <c:v>6.8873683990000004E-4</c:v>
                </c:pt>
                <c:pt idx="86">
                  <c:v>1.8237038873999999E-3</c:v>
                </c:pt>
                <c:pt idx="87">
                  <c:v>4.6318347936499995E-3</c:v>
                </c:pt>
                <c:pt idx="88">
                  <c:v>1.2638682944999993E-2</c:v>
                </c:pt>
                <c:pt idx="89">
                  <c:v>2.0497311779999996E-2</c:v>
                </c:pt>
                <c:pt idx="90">
                  <c:v>2.7007421680000001E-2</c:v>
                </c:pt>
                <c:pt idx="91">
                  <c:v>3.1475057199999996E-2</c:v>
                </c:pt>
                <c:pt idx="92">
                  <c:v>3.2757653809999988E-2</c:v>
                </c:pt>
                <c:pt idx="93">
                  <c:v>3.3237452600000016E-2</c:v>
                </c:pt>
                <c:pt idx="94">
                  <c:v>3.3206557090000012E-2</c:v>
                </c:pt>
                <c:pt idx="95">
                  <c:v>3.0519572720000006E-2</c:v>
                </c:pt>
                <c:pt idx="96">
                  <c:v>3.0038529130000002E-2</c:v>
                </c:pt>
                <c:pt idx="97">
                  <c:v>2.963380904E-2</c:v>
                </c:pt>
                <c:pt idx="98">
                  <c:v>2.8695262929999993E-2</c:v>
                </c:pt>
                <c:pt idx="99">
                  <c:v>2.7810423040000001E-2</c:v>
                </c:pt>
                <c:pt idx="100">
                  <c:v>2.8145925539999998E-2</c:v>
                </c:pt>
                <c:pt idx="101">
                  <c:v>2.7234157010000013E-2</c:v>
                </c:pt>
                <c:pt idx="102">
                  <c:v>2.533028502000001E-2</c:v>
                </c:pt>
                <c:pt idx="103">
                  <c:v>2.3724027640000003E-2</c:v>
                </c:pt>
                <c:pt idx="104">
                  <c:v>2.1776838150000005E-2</c:v>
                </c:pt>
                <c:pt idx="105">
                  <c:v>1.9221071560000001E-2</c:v>
                </c:pt>
                <c:pt idx="106">
                  <c:v>1.6122449639999994E-2</c:v>
                </c:pt>
                <c:pt idx="107">
                  <c:v>1.2627851905000001E-2</c:v>
                </c:pt>
                <c:pt idx="108">
                  <c:v>8.7425879199999994E-3</c:v>
                </c:pt>
                <c:pt idx="109">
                  <c:v>4.5261524809999988E-3</c:v>
                </c:pt>
                <c:pt idx="110">
                  <c:v>1.4025327599000001E-3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1F-42FC-BABB-51062E0310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87504943"/>
        <c:axId val="1287505775"/>
      </c:barChart>
      <c:catAx>
        <c:axId val="12875049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87505775"/>
        <c:crosses val="autoZero"/>
        <c:auto val="1"/>
        <c:lblAlgn val="ctr"/>
        <c:lblOffset val="100"/>
        <c:noMultiLvlLbl val="0"/>
      </c:catAx>
      <c:valAx>
        <c:axId val="12875057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875049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7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Sheet1!$A$76</c:f>
              <c:strCache>
                <c:ptCount val="1"/>
                <c:pt idx="0">
                  <c:v>SKMH075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Sheet1!$B$76:$DR$76</c:f>
              <c:numCache>
                <c:formatCode>General</c:formatCode>
                <c:ptCount val="121"/>
                <c:pt idx="0">
                  <c:v>3.1731913285599979E-3</c:v>
                </c:pt>
                <c:pt idx="1">
                  <c:v>1.9503931035302006E-3</c:v>
                </c:pt>
                <c:pt idx="2">
                  <c:v>2.6348123763499996E-3</c:v>
                </c:pt>
                <c:pt idx="3">
                  <c:v>2.5735743330300002E-3</c:v>
                </c:pt>
                <c:pt idx="4">
                  <c:v>2.6252095380999985E-3</c:v>
                </c:pt>
                <c:pt idx="5">
                  <c:v>3.3892456300000009E-3</c:v>
                </c:pt>
                <c:pt idx="6">
                  <c:v>5.1478437869999991E-3</c:v>
                </c:pt>
                <c:pt idx="7">
                  <c:v>7.3849733239999982E-3</c:v>
                </c:pt>
                <c:pt idx="8">
                  <c:v>7.5317756529999979E-3</c:v>
                </c:pt>
                <c:pt idx="9">
                  <c:v>4.3569013860000009E-3</c:v>
                </c:pt>
                <c:pt idx="10">
                  <c:v>4.9458201300000001E-6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1.2634463422999994E-3</c:v>
                </c:pt>
                <c:pt idx="15">
                  <c:v>7.6579787069999987E-3</c:v>
                </c:pt>
                <c:pt idx="16">
                  <c:v>1.2705421465000002E-2</c:v>
                </c:pt>
                <c:pt idx="17">
                  <c:v>1.2826371535000002E-2</c:v>
                </c:pt>
                <c:pt idx="18">
                  <c:v>8.2618767949999977E-3</c:v>
                </c:pt>
                <c:pt idx="19">
                  <c:v>7.324532146400001E-4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2.4948720599999998E-5</c:v>
                </c:pt>
                <c:pt idx="26">
                  <c:v>3.698716615E-3</c:v>
                </c:pt>
                <c:pt idx="27">
                  <c:v>9.9115888750000037E-3</c:v>
                </c:pt>
                <c:pt idx="28">
                  <c:v>1.4875114719999997E-2</c:v>
                </c:pt>
                <c:pt idx="29">
                  <c:v>1.8224537990000001E-2</c:v>
                </c:pt>
                <c:pt idx="30">
                  <c:v>2.1353091729999999E-2</c:v>
                </c:pt>
                <c:pt idx="31">
                  <c:v>2.4265699770000003E-2</c:v>
                </c:pt>
                <c:pt idx="32">
                  <c:v>2.6402472460000003E-2</c:v>
                </c:pt>
                <c:pt idx="33">
                  <c:v>2.9734913159999998E-2</c:v>
                </c:pt>
                <c:pt idx="34">
                  <c:v>3.3955486630000017E-2</c:v>
                </c:pt>
                <c:pt idx="35">
                  <c:v>3.8332263110000007E-2</c:v>
                </c:pt>
                <c:pt idx="36">
                  <c:v>4.0501102949999999E-2</c:v>
                </c:pt>
                <c:pt idx="37">
                  <c:v>3.9002628839999998E-2</c:v>
                </c:pt>
                <c:pt idx="38">
                  <c:v>3.4494231500000007E-2</c:v>
                </c:pt>
                <c:pt idx="39">
                  <c:v>2.8771662109999992E-2</c:v>
                </c:pt>
                <c:pt idx="40">
                  <c:v>2.253653198000001E-2</c:v>
                </c:pt>
                <c:pt idx="41">
                  <c:v>1.7498148345000009E-2</c:v>
                </c:pt>
                <c:pt idx="42">
                  <c:v>1.3943615134999992E-2</c:v>
                </c:pt>
                <c:pt idx="43">
                  <c:v>1.4087903174999996E-2</c:v>
                </c:pt>
                <c:pt idx="44">
                  <c:v>1.9024200839999995E-2</c:v>
                </c:pt>
                <c:pt idx="45">
                  <c:v>2.6543252659999989E-2</c:v>
                </c:pt>
                <c:pt idx="46">
                  <c:v>3.2785511369999992E-2</c:v>
                </c:pt>
                <c:pt idx="47">
                  <c:v>3.5300235709999996E-2</c:v>
                </c:pt>
                <c:pt idx="48">
                  <c:v>3.4926287399999999E-2</c:v>
                </c:pt>
                <c:pt idx="49">
                  <c:v>3.3872627400000008E-2</c:v>
                </c:pt>
                <c:pt idx="50">
                  <c:v>3.2964371059999997E-2</c:v>
                </c:pt>
                <c:pt idx="51">
                  <c:v>3.3052173610000006E-2</c:v>
                </c:pt>
                <c:pt idx="52">
                  <c:v>3.3706152249999996E-2</c:v>
                </c:pt>
                <c:pt idx="53">
                  <c:v>3.3161175720000005E-2</c:v>
                </c:pt>
                <c:pt idx="54">
                  <c:v>3.0057929770000002E-2</c:v>
                </c:pt>
                <c:pt idx="55">
                  <c:v>2.6363219459999993E-2</c:v>
                </c:pt>
                <c:pt idx="56">
                  <c:v>2.496903332E-2</c:v>
                </c:pt>
                <c:pt idx="57">
                  <c:v>2.879502078E-2</c:v>
                </c:pt>
                <c:pt idx="58">
                  <c:v>3.6464150080000007E-2</c:v>
                </c:pt>
                <c:pt idx="59">
                  <c:v>4.3713839110000006E-2</c:v>
                </c:pt>
                <c:pt idx="60">
                  <c:v>4.6603077279999995E-2</c:v>
                </c:pt>
                <c:pt idx="61">
                  <c:v>4.6970271809999992E-2</c:v>
                </c:pt>
                <c:pt idx="62">
                  <c:v>4.7305395109999988E-2</c:v>
                </c:pt>
                <c:pt idx="63">
                  <c:v>4.8165979600000013E-2</c:v>
                </c:pt>
                <c:pt idx="64">
                  <c:v>4.6961364430000013E-2</c:v>
                </c:pt>
                <c:pt idx="65">
                  <c:v>4.3527947539999993E-2</c:v>
                </c:pt>
                <c:pt idx="66">
                  <c:v>4.2762832760000008E-2</c:v>
                </c:pt>
                <c:pt idx="67">
                  <c:v>4.9277377270000013E-2</c:v>
                </c:pt>
                <c:pt idx="68">
                  <c:v>6.0231067120000009E-2</c:v>
                </c:pt>
                <c:pt idx="69">
                  <c:v>6.5751436339999997E-2</c:v>
                </c:pt>
                <c:pt idx="70">
                  <c:v>5.9101030830000026E-2</c:v>
                </c:pt>
                <c:pt idx="71">
                  <c:v>4.2543040400000003E-2</c:v>
                </c:pt>
                <c:pt idx="72">
                  <c:v>2.5465279659999993E-2</c:v>
                </c:pt>
                <c:pt idx="73">
                  <c:v>1.5302907665000006E-2</c:v>
                </c:pt>
                <c:pt idx="74">
                  <c:v>1.3665968325999998E-2</c:v>
                </c:pt>
                <c:pt idx="75">
                  <c:v>1.6618525669999995E-2</c:v>
                </c:pt>
                <c:pt idx="76">
                  <c:v>2.0423821080000001E-2</c:v>
                </c:pt>
                <c:pt idx="77">
                  <c:v>2.3434082209999995E-2</c:v>
                </c:pt>
                <c:pt idx="78">
                  <c:v>2.6644019759999998E-2</c:v>
                </c:pt>
                <c:pt idx="79">
                  <c:v>2.9685571050000005E-2</c:v>
                </c:pt>
                <c:pt idx="80">
                  <c:v>2.9296657539999989E-2</c:v>
                </c:pt>
                <c:pt idx="81">
                  <c:v>2.2861842949999999E-2</c:v>
                </c:pt>
                <c:pt idx="82">
                  <c:v>1.0866176209999998E-2</c:v>
                </c:pt>
                <c:pt idx="83">
                  <c:v>3.9356880899999998E-4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1.60901185513E-3</c:v>
                </c:pt>
                <c:pt idx="88">
                  <c:v>1.0333364648999999E-2</c:v>
                </c:pt>
                <c:pt idx="89">
                  <c:v>1.9563083455000005E-2</c:v>
                </c:pt>
                <c:pt idx="90">
                  <c:v>2.6565482519999999E-2</c:v>
                </c:pt>
                <c:pt idx="91">
                  <c:v>3.1591947419999988E-2</c:v>
                </c:pt>
                <c:pt idx="92">
                  <c:v>3.3540711370000004E-2</c:v>
                </c:pt>
                <c:pt idx="93">
                  <c:v>3.3487163890000005E-2</c:v>
                </c:pt>
                <c:pt idx="94">
                  <c:v>3.2133819060000006E-2</c:v>
                </c:pt>
                <c:pt idx="95">
                  <c:v>2.9683632109999976E-2</c:v>
                </c:pt>
                <c:pt idx="96">
                  <c:v>2.913864595E-2</c:v>
                </c:pt>
                <c:pt idx="97">
                  <c:v>2.969004988E-2</c:v>
                </c:pt>
                <c:pt idx="98">
                  <c:v>3.0734884680000005E-2</c:v>
                </c:pt>
                <c:pt idx="99">
                  <c:v>3.1749827700000004E-2</c:v>
                </c:pt>
                <c:pt idx="100">
                  <c:v>3.254729956E-2</c:v>
                </c:pt>
                <c:pt idx="101">
                  <c:v>3.2508916569999997E-2</c:v>
                </c:pt>
                <c:pt idx="102">
                  <c:v>3.2337135419999989E-2</c:v>
                </c:pt>
                <c:pt idx="103">
                  <c:v>3.2260993309999986E-2</c:v>
                </c:pt>
                <c:pt idx="104">
                  <c:v>3.1216094529999995E-2</c:v>
                </c:pt>
                <c:pt idx="105">
                  <c:v>2.9299495160000008E-2</c:v>
                </c:pt>
                <c:pt idx="106">
                  <c:v>2.6435363590000004E-2</c:v>
                </c:pt>
                <c:pt idx="107">
                  <c:v>2.3230389419999987E-2</c:v>
                </c:pt>
                <c:pt idx="108">
                  <c:v>1.8631091559999997E-2</c:v>
                </c:pt>
                <c:pt idx="109">
                  <c:v>1.3329988040000003E-2</c:v>
                </c:pt>
                <c:pt idx="110">
                  <c:v>7.9269842579999996E-3</c:v>
                </c:pt>
                <c:pt idx="111">
                  <c:v>3.6772874430000004E-3</c:v>
                </c:pt>
                <c:pt idx="112">
                  <c:v>1.0372523632999999E-3</c:v>
                </c:pt>
                <c:pt idx="113">
                  <c:v>2.6311194999999999E-5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55-4ED2-BD9A-59CD8DBFBA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03793759"/>
        <c:axId val="1303800415"/>
      </c:barChart>
      <c:catAx>
        <c:axId val="1303793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303800415"/>
        <c:crosses val="autoZero"/>
        <c:auto val="1"/>
        <c:lblAlgn val="ctr"/>
        <c:lblOffset val="100"/>
        <c:noMultiLvlLbl val="0"/>
      </c:catAx>
      <c:valAx>
        <c:axId val="13038004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3037937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7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Sheet1!$A$77</c:f>
              <c:strCache>
                <c:ptCount val="1"/>
                <c:pt idx="0">
                  <c:v>SKMH076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Sheet1!$B$77:$DR$77</c:f>
              <c:numCache>
                <c:formatCode>General</c:formatCode>
                <c:ptCount val="121"/>
                <c:pt idx="0">
                  <c:v>1.3643978535000001E-5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1.2566938339999998E-5</c:v>
                </c:pt>
                <c:pt idx="5">
                  <c:v>3.7396870341000003E-4</c:v>
                </c:pt>
                <c:pt idx="6">
                  <c:v>1.2429254677399997E-3</c:v>
                </c:pt>
                <c:pt idx="7">
                  <c:v>3.2771250500000003E-3</c:v>
                </c:pt>
                <c:pt idx="8">
                  <c:v>5.0185536630000006E-3</c:v>
                </c:pt>
                <c:pt idx="9">
                  <c:v>4.8767705200000013E-3</c:v>
                </c:pt>
                <c:pt idx="10">
                  <c:v>2.0474576103999996E-3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2.5348857890999997E-4</c:v>
                </c:pt>
                <c:pt idx="15">
                  <c:v>5.2055442699999975E-3</c:v>
                </c:pt>
                <c:pt idx="16">
                  <c:v>9.1910904910000053E-3</c:v>
                </c:pt>
                <c:pt idx="17">
                  <c:v>9.1623967050000043E-3</c:v>
                </c:pt>
                <c:pt idx="18">
                  <c:v>5.4780405909999963E-3</c:v>
                </c:pt>
                <c:pt idx="19">
                  <c:v>1.26832858225E-4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8.9936413359999998E-6</c:v>
                </c:pt>
                <c:pt idx="26">
                  <c:v>3.8756918609999997E-3</c:v>
                </c:pt>
                <c:pt idx="27">
                  <c:v>7.9125125399999979E-3</c:v>
                </c:pt>
                <c:pt idx="28">
                  <c:v>1.0731202865000001E-2</c:v>
                </c:pt>
                <c:pt idx="29">
                  <c:v>1.1985750394999994E-2</c:v>
                </c:pt>
                <c:pt idx="30">
                  <c:v>1.3127930169999998E-2</c:v>
                </c:pt>
                <c:pt idx="31">
                  <c:v>1.4430549584999994E-2</c:v>
                </c:pt>
                <c:pt idx="32">
                  <c:v>1.5396751769999996E-2</c:v>
                </c:pt>
                <c:pt idx="33">
                  <c:v>1.7144666919999992E-2</c:v>
                </c:pt>
                <c:pt idx="34">
                  <c:v>1.9147203350000003E-2</c:v>
                </c:pt>
                <c:pt idx="35">
                  <c:v>2.0935339009999995E-2</c:v>
                </c:pt>
                <c:pt idx="36">
                  <c:v>2.1196880590000002E-2</c:v>
                </c:pt>
                <c:pt idx="37">
                  <c:v>1.9382983749999992E-2</c:v>
                </c:pt>
                <c:pt idx="38">
                  <c:v>1.5850869940000002E-2</c:v>
                </c:pt>
                <c:pt idx="39">
                  <c:v>1.2020533040000003E-2</c:v>
                </c:pt>
                <c:pt idx="40">
                  <c:v>8.6742462480000008E-3</c:v>
                </c:pt>
                <c:pt idx="41">
                  <c:v>6.4230634149999967E-3</c:v>
                </c:pt>
                <c:pt idx="42">
                  <c:v>5.6881234289999994E-3</c:v>
                </c:pt>
                <c:pt idx="43">
                  <c:v>7.977445006000004E-3</c:v>
                </c:pt>
                <c:pt idx="44">
                  <c:v>1.3728430719999995E-2</c:v>
                </c:pt>
                <c:pt idx="45">
                  <c:v>2.1381620220000005E-2</c:v>
                </c:pt>
                <c:pt idx="46">
                  <c:v>2.828979719E-2</c:v>
                </c:pt>
                <c:pt idx="47">
                  <c:v>3.2160286989999995E-2</c:v>
                </c:pt>
                <c:pt idx="48">
                  <c:v>3.2626823030000009E-2</c:v>
                </c:pt>
                <c:pt idx="49">
                  <c:v>3.0831538159999991E-2</c:v>
                </c:pt>
                <c:pt idx="50">
                  <c:v>2.7822374729999981E-2</c:v>
                </c:pt>
                <c:pt idx="51">
                  <c:v>2.5771128569999996E-2</c:v>
                </c:pt>
                <c:pt idx="52">
                  <c:v>2.5497246579999987E-2</c:v>
                </c:pt>
                <c:pt idx="53">
                  <c:v>2.5509766560000001E-2</c:v>
                </c:pt>
                <c:pt idx="54">
                  <c:v>2.4141189649999992E-2</c:v>
                </c:pt>
                <c:pt idx="55">
                  <c:v>2.2130382549999984E-2</c:v>
                </c:pt>
                <c:pt idx="56">
                  <c:v>2.2120494329999997E-2</c:v>
                </c:pt>
                <c:pt idx="57">
                  <c:v>2.5538247269999995E-2</c:v>
                </c:pt>
                <c:pt idx="58">
                  <c:v>3.1052578019999996E-2</c:v>
                </c:pt>
                <c:pt idx="59">
                  <c:v>3.5935628139999995E-2</c:v>
                </c:pt>
                <c:pt idx="60">
                  <c:v>3.7524131090000003E-2</c:v>
                </c:pt>
                <c:pt idx="61">
                  <c:v>3.7044974149999993E-2</c:v>
                </c:pt>
                <c:pt idx="62">
                  <c:v>3.5286600309999999E-2</c:v>
                </c:pt>
                <c:pt idx="63">
                  <c:v>3.2607766059999994E-2</c:v>
                </c:pt>
                <c:pt idx="64">
                  <c:v>2.8793492539999993E-2</c:v>
                </c:pt>
                <c:pt idx="65">
                  <c:v>2.6455092610000019E-2</c:v>
                </c:pt>
                <c:pt idx="66">
                  <c:v>2.9215263369999994E-2</c:v>
                </c:pt>
                <c:pt idx="67">
                  <c:v>3.8285634840000006E-2</c:v>
                </c:pt>
                <c:pt idx="68">
                  <c:v>4.9561957050000022E-2</c:v>
                </c:pt>
                <c:pt idx="69">
                  <c:v>5.5918594519999976E-2</c:v>
                </c:pt>
                <c:pt idx="70">
                  <c:v>5.3578198260000029E-2</c:v>
                </c:pt>
                <c:pt idx="71">
                  <c:v>4.4390177660000016E-2</c:v>
                </c:pt>
                <c:pt idx="72">
                  <c:v>3.3699856100000009E-2</c:v>
                </c:pt>
                <c:pt idx="73">
                  <c:v>2.5037142069999994E-2</c:v>
                </c:pt>
                <c:pt idx="74">
                  <c:v>1.904336555E-2</c:v>
                </c:pt>
                <c:pt idx="75">
                  <c:v>1.4085021244999996E-2</c:v>
                </c:pt>
                <c:pt idx="76">
                  <c:v>1.0306865700000001E-2</c:v>
                </c:pt>
                <c:pt idx="77">
                  <c:v>9.8907381330000047E-3</c:v>
                </c:pt>
                <c:pt idx="78">
                  <c:v>1.4526369184999994E-2</c:v>
                </c:pt>
                <c:pt idx="79">
                  <c:v>2.162222666E-2</c:v>
                </c:pt>
                <c:pt idx="80">
                  <c:v>2.538469849999999E-2</c:v>
                </c:pt>
                <c:pt idx="81">
                  <c:v>2.1852831020000005E-2</c:v>
                </c:pt>
                <c:pt idx="82">
                  <c:v>1.1566907250000003E-2</c:v>
                </c:pt>
                <c:pt idx="83">
                  <c:v>4.0024691561999996E-5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7.3906094625000038E-4</c:v>
                </c:pt>
                <c:pt idx="89">
                  <c:v>6.6043334539999986E-3</c:v>
                </c:pt>
                <c:pt idx="90">
                  <c:v>1.1915181835E-2</c:v>
                </c:pt>
                <c:pt idx="91">
                  <c:v>1.6566292695000005E-2</c:v>
                </c:pt>
                <c:pt idx="92">
                  <c:v>1.9574790599999989E-2</c:v>
                </c:pt>
                <c:pt idx="93">
                  <c:v>2.1196020470000004E-2</c:v>
                </c:pt>
                <c:pt idx="94">
                  <c:v>2.1674604679999997E-2</c:v>
                </c:pt>
                <c:pt idx="95">
                  <c:v>2.145631047000001E-2</c:v>
                </c:pt>
                <c:pt idx="96">
                  <c:v>2.2231311579999996E-2</c:v>
                </c:pt>
                <c:pt idx="97">
                  <c:v>2.3715807009999989E-2</c:v>
                </c:pt>
                <c:pt idx="98">
                  <c:v>2.5336733180000008E-2</c:v>
                </c:pt>
                <c:pt idx="99">
                  <c:v>2.6481516940000005E-2</c:v>
                </c:pt>
                <c:pt idx="100">
                  <c:v>2.6885234939999995E-2</c:v>
                </c:pt>
                <c:pt idx="101">
                  <c:v>2.7296816300000012E-2</c:v>
                </c:pt>
                <c:pt idx="102">
                  <c:v>2.7545239190000004E-2</c:v>
                </c:pt>
                <c:pt idx="103">
                  <c:v>2.8207497679999992E-2</c:v>
                </c:pt>
                <c:pt idx="104">
                  <c:v>2.8332323010000007E-2</c:v>
                </c:pt>
                <c:pt idx="105">
                  <c:v>2.802721494000001E-2</c:v>
                </c:pt>
                <c:pt idx="106">
                  <c:v>2.7130120729999999E-2</c:v>
                </c:pt>
                <c:pt idx="107">
                  <c:v>2.5937260330000007E-2</c:v>
                </c:pt>
                <c:pt idx="108">
                  <c:v>2.3731525960000003E-2</c:v>
                </c:pt>
                <c:pt idx="109">
                  <c:v>2.083953144E-2</c:v>
                </c:pt>
                <c:pt idx="110">
                  <c:v>1.7805083140000004E-2</c:v>
                </c:pt>
                <c:pt idx="111">
                  <c:v>1.666521449E-2</c:v>
                </c:pt>
                <c:pt idx="112">
                  <c:v>1.3457944999999997E-2</c:v>
                </c:pt>
                <c:pt idx="113">
                  <c:v>1.0202364208000001E-2</c:v>
                </c:pt>
                <c:pt idx="114">
                  <c:v>6.568589504999999E-3</c:v>
                </c:pt>
                <c:pt idx="115">
                  <c:v>3.2561442849999996E-3</c:v>
                </c:pt>
                <c:pt idx="116">
                  <c:v>7.138146948000002E-4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7B-421E-81AA-2CDD717F56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67787455"/>
        <c:axId val="1267786623"/>
      </c:barChart>
      <c:catAx>
        <c:axId val="12677874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7786623"/>
        <c:crosses val="autoZero"/>
        <c:auto val="1"/>
        <c:lblAlgn val="ctr"/>
        <c:lblOffset val="100"/>
        <c:noMultiLvlLbl val="0"/>
      </c:catAx>
      <c:valAx>
        <c:axId val="12677866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77874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7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Sheet1!$A$78</c:f>
              <c:strCache>
                <c:ptCount val="1"/>
                <c:pt idx="0">
                  <c:v>SKMH077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Sheet1!$B$78:$DR$78</c:f>
              <c:numCache>
                <c:formatCode>General</c:formatCode>
                <c:ptCount val="121"/>
                <c:pt idx="0">
                  <c:v>4.0960552470000009E-4</c:v>
                </c:pt>
                <c:pt idx="1">
                  <c:v>1.8829809550000004E-4</c:v>
                </c:pt>
                <c:pt idx="2">
                  <c:v>2.1467625440000002E-4</c:v>
                </c:pt>
                <c:pt idx="3">
                  <c:v>1.2887139669999999E-4</c:v>
                </c:pt>
                <c:pt idx="4">
                  <c:v>6.2672519999999995E-5</c:v>
                </c:pt>
                <c:pt idx="5">
                  <c:v>1.2535508554E-4</c:v>
                </c:pt>
                <c:pt idx="6">
                  <c:v>9.0375514873500002E-4</c:v>
                </c:pt>
                <c:pt idx="7">
                  <c:v>3.2762275149999997E-3</c:v>
                </c:pt>
                <c:pt idx="8">
                  <c:v>5.4130429499999978E-3</c:v>
                </c:pt>
                <c:pt idx="9">
                  <c:v>5.4446169449999995E-3</c:v>
                </c:pt>
                <c:pt idx="10">
                  <c:v>2.5137985198999992E-3</c:v>
                </c:pt>
                <c:pt idx="11">
                  <c:v>2.0457462610000001E-5</c:v>
                </c:pt>
                <c:pt idx="12">
                  <c:v>0</c:v>
                </c:pt>
                <c:pt idx="13">
                  <c:v>0</c:v>
                </c:pt>
                <c:pt idx="14">
                  <c:v>1.0235659192E-4</c:v>
                </c:pt>
                <c:pt idx="15">
                  <c:v>5.1673085029999991E-3</c:v>
                </c:pt>
                <c:pt idx="16">
                  <c:v>9.6142079880000026E-3</c:v>
                </c:pt>
                <c:pt idx="17">
                  <c:v>9.9856725659999996E-3</c:v>
                </c:pt>
                <c:pt idx="18">
                  <c:v>6.5106641829999964E-3</c:v>
                </c:pt>
                <c:pt idx="19">
                  <c:v>7.0681996775999987E-4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1.8978121282000008E-3</c:v>
                </c:pt>
                <c:pt idx="27">
                  <c:v>5.9260651039999982E-3</c:v>
                </c:pt>
                <c:pt idx="28">
                  <c:v>8.8599367910000022E-3</c:v>
                </c:pt>
                <c:pt idx="29">
                  <c:v>1.0219236695000002E-2</c:v>
                </c:pt>
                <c:pt idx="30">
                  <c:v>1.1301454032000002E-2</c:v>
                </c:pt>
                <c:pt idx="31">
                  <c:v>1.2132062874000005E-2</c:v>
                </c:pt>
                <c:pt idx="32">
                  <c:v>1.1896559263000006E-2</c:v>
                </c:pt>
                <c:pt idx="33">
                  <c:v>1.1768950132000001E-2</c:v>
                </c:pt>
                <c:pt idx="34">
                  <c:v>1.1317852697000001E-2</c:v>
                </c:pt>
                <c:pt idx="35">
                  <c:v>1.0590884895999998E-2</c:v>
                </c:pt>
                <c:pt idx="36">
                  <c:v>8.8034761900000046E-3</c:v>
                </c:pt>
                <c:pt idx="37">
                  <c:v>5.8732982010000013E-3</c:v>
                </c:pt>
                <c:pt idx="38">
                  <c:v>2.2409600621999992E-3</c:v>
                </c:pt>
                <c:pt idx="39">
                  <c:v>1.4988522015E-4</c:v>
                </c:pt>
                <c:pt idx="40">
                  <c:v>1.1983255E-6</c:v>
                </c:pt>
                <c:pt idx="41">
                  <c:v>0</c:v>
                </c:pt>
                <c:pt idx="42">
                  <c:v>0</c:v>
                </c:pt>
                <c:pt idx="43">
                  <c:v>2.075800115600001E-3</c:v>
                </c:pt>
                <c:pt idx="44">
                  <c:v>9.654426615000003E-3</c:v>
                </c:pt>
                <c:pt idx="45">
                  <c:v>1.8835929210000005E-2</c:v>
                </c:pt>
                <c:pt idx="46">
                  <c:v>2.7052024999999993E-2</c:v>
                </c:pt>
                <c:pt idx="47">
                  <c:v>3.211292578000001E-2</c:v>
                </c:pt>
                <c:pt idx="48">
                  <c:v>3.3842738069999975E-2</c:v>
                </c:pt>
                <c:pt idx="49">
                  <c:v>3.3421661380000016E-2</c:v>
                </c:pt>
                <c:pt idx="50">
                  <c:v>3.1834353070000002E-2</c:v>
                </c:pt>
                <c:pt idx="51">
                  <c:v>3.1054268910000012E-2</c:v>
                </c:pt>
                <c:pt idx="52">
                  <c:v>3.1705277389999995E-2</c:v>
                </c:pt>
                <c:pt idx="53">
                  <c:v>3.2178848510000004E-2</c:v>
                </c:pt>
                <c:pt idx="54">
                  <c:v>3.0959982219999991E-2</c:v>
                </c:pt>
                <c:pt idx="55">
                  <c:v>2.8899363060000006E-2</c:v>
                </c:pt>
                <c:pt idx="56">
                  <c:v>2.8671757400000008E-2</c:v>
                </c:pt>
                <c:pt idx="57">
                  <c:v>3.1597002830000005E-2</c:v>
                </c:pt>
                <c:pt idx="58">
                  <c:v>3.6224873440000013E-2</c:v>
                </c:pt>
                <c:pt idx="59">
                  <c:v>4.0067851100000003E-2</c:v>
                </c:pt>
                <c:pt idx="60">
                  <c:v>4.0711781129999999E-2</c:v>
                </c:pt>
                <c:pt idx="61">
                  <c:v>3.9678723409999998E-2</c:v>
                </c:pt>
                <c:pt idx="62">
                  <c:v>3.767368974000003E-2</c:v>
                </c:pt>
                <c:pt idx="63">
                  <c:v>3.4864789050000018E-2</c:v>
                </c:pt>
                <c:pt idx="64">
                  <c:v>3.0838286889999997E-2</c:v>
                </c:pt>
                <c:pt idx="65">
                  <c:v>2.828712504999999E-2</c:v>
                </c:pt>
                <c:pt idx="66">
                  <c:v>3.1068288320000005E-2</c:v>
                </c:pt>
                <c:pt idx="67">
                  <c:v>4.0429765569999984E-2</c:v>
                </c:pt>
                <c:pt idx="68">
                  <c:v>5.1930099859999974E-2</c:v>
                </c:pt>
                <c:pt idx="69">
                  <c:v>5.8026056620000002E-2</c:v>
                </c:pt>
                <c:pt idx="70">
                  <c:v>5.5023510639999981E-2</c:v>
                </c:pt>
                <c:pt idx="71">
                  <c:v>4.5357630710000006E-2</c:v>
                </c:pt>
                <c:pt idx="72">
                  <c:v>3.4831547049999981E-2</c:v>
                </c:pt>
                <c:pt idx="73">
                  <c:v>2.6813577150000004E-2</c:v>
                </c:pt>
                <c:pt idx="74">
                  <c:v>2.1404599029999992E-2</c:v>
                </c:pt>
                <c:pt idx="75">
                  <c:v>1.6695905430000001E-2</c:v>
                </c:pt>
                <c:pt idx="76">
                  <c:v>1.2996579548000001E-2</c:v>
                </c:pt>
                <c:pt idx="77">
                  <c:v>1.2639543380000002E-2</c:v>
                </c:pt>
                <c:pt idx="78">
                  <c:v>1.7211891289999996E-2</c:v>
                </c:pt>
                <c:pt idx="79">
                  <c:v>2.3885041979999997E-2</c:v>
                </c:pt>
                <c:pt idx="80">
                  <c:v>2.6823270610000005E-2</c:v>
                </c:pt>
                <c:pt idx="81">
                  <c:v>2.2431068489999997E-2</c:v>
                </c:pt>
                <c:pt idx="82">
                  <c:v>1.1680323185000003E-2</c:v>
                </c:pt>
                <c:pt idx="83">
                  <c:v>7.2739342993999992E-5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6.7241969916999951E-4</c:v>
                </c:pt>
                <c:pt idx="89">
                  <c:v>6.5470751709999983E-3</c:v>
                </c:pt>
                <c:pt idx="90">
                  <c:v>1.2362869955000006E-2</c:v>
                </c:pt>
                <c:pt idx="91">
                  <c:v>1.7745032179999998E-2</c:v>
                </c:pt>
                <c:pt idx="92">
                  <c:v>2.1176243579999997E-2</c:v>
                </c:pt>
                <c:pt idx="93">
                  <c:v>2.2851732089999993E-2</c:v>
                </c:pt>
                <c:pt idx="94">
                  <c:v>2.3115073029999995E-2</c:v>
                </c:pt>
                <c:pt idx="95">
                  <c:v>2.2424107030000005E-2</c:v>
                </c:pt>
                <c:pt idx="96">
                  <c:v>2.2768746079999996E-2</c:v>
                </c:pt>
                <c:pt idx="97">
                  <c:v>2.3930038769999998E-2</c:v>
                </c:pt>
                <c:pt idx="98">
                  <c:v>2.5405452850000013E-2</c:v>
                </c:pt>
                <c:pt idx="99">
                  <c:v>2.6549838799999999E-2</c:v>
                </c:pt>
                <c:pt idx="100">
                  <c:v>2.7085914319999994E-2</c:v>
                </c:pt>
                <c:pt idx="101">
                  <c:v>2.7885218140000004E-2</c:v>
                </c:pt>
                <c:pt idx="102">
                  <c:v>2.8477041470000006E-2</c:v>
                </c:pt>
                <c:pt idx="103">
                  <c:v>2.9525404459999995E-2</c:v>
                </c:pt>
                <c:pt idx="104">
                  <c:v>3.00536031E-2</c:v>
                </c:pt>
                <c:pt idx="105">
                  <c:v>3.0152073580000001E-2</c:v>
                </c:pt>
                <c:pt idx="106">
                  <c:v>2.9656777460000016E-2</c:v>
                </c:pt>
                <c:pt idx="107">
                  <c:v>2.8825714320000011E-2</c:v>
                </c:pt>
                <c:pt idx="108">
                  <c:v>2.7033227409999996E-2</c:v>
                </c:pt>
                <c:pt idx="109">
                  <c:v>2.4519152294999985E-2</c:v>
                </c:pt>
                <c:pt idx="110">
                  <c:v>2.1808925480000008E-2</c:v>
                </c:pt>
                <c:pt idx="111">
                  <c:v>2.0408808723999992E-2</c:v>
                </c:pt>
                <c:pt idx="112">
                  <c:v>1.7160079655E-2</c:v>
                </c:pt>
                <c:pt idx="113">
                  <c:v>1.3898806650999997E-2</c:v>
                </c:pt>
                <c:pt idx="114">
                  <c:v>1.0254284997000001E-2</c:v>
                </c:pt>
                <c:pt idx="115">
                  <c:v>6.3073568492000012E-3</c:v>
                </c:pt>
                <c:pt idx="116">
                  <c:v>3.0368894179999993E-3</c:v>
                </c:pt>
                <c:pt idx="117">
                  <c:v>8.1637410784000009E-4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F6-44EC-A18C-4BE9CE6655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73424655"/>
        <c:axId val="1273422575"/>
      </c:barChart>
      <c:catAx>
        <c:axId val="12734246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73422575"/>
        <c:crosses val="autoZero"/>
        <c:auto val="1"/>
        <c:lblAlgn val="ctr"/>
        <c:lblOffset val="100"/>
        <c:noMultiLvlLbl val="0"/>
      </c:catAx>
      <c:valAx>
        <c:axId val="12734225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734246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7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Sheet1!$A$79</c:f>
              <c:strCache>
                <c:ptCount val="1"/>
                <c:pt idx="0">
                  <c:v>SKMH078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Sheet1!$B$79:$DR$79</c:f>
              <c:numCache>
                <c:formatCode>General</c:formatCode>
                <c:ptCount val="121"/>
                <c:pt idx="0">
                  <c:v>3.5132932896800003E-4</c:v>
                </c:pt>
                <c:pt idx="1">
                  <c:v>0</c:v>
                </c:pt>
                <c:pt idx="2">
                  <c:v>2.5583823172999997E-4</c:v>
                </c:pt>
                <c:pt idx="3">
                  <c:v>1.3847444509000001E-3</c:v>
                </c:pt>
                <c:pt idx="4">
                  <c:v>2.5961247429999996E-3</c:v>
                </c:pt>
                <c:pt idx="5">
                  <c:v>3.806589103999997E-3</c:v>
                </c:pt>
                <c:pt idx="6">
                  <c:v>5.171271324999999E-3</c:v>
                </c:pt>
                <c:pt idx="7">
                  <c:v>6.8905537569999998E-3</c:v>
                </c:pt>
                <c:pt idx="8">
                  <c:v>6.8204113189999985E-3</c:v>
                </c:pt>
                <c:pt idx="9">
                  <c:v>3.7878171400000001E-3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1.9650007392539999E-4</c:v>
                </c:pt>
                <c:pt idx="15">
                  <c:v>7.590399761000002E-3</c:v>
                </c:pt>
                <c:pt idx="16">
                  <c:v>1.3756065339999998E-2</c:v>
                </c:pt>
                <c:pt idx="17">
                  <c:v>1.4435156115E-2</c:v>
                </c:pt>
                <c:pt idx="18">
                  <c:v>9.5385447049999971E-3</c:v>
                </c:pt>
                <c:pt idx="19">
                  <c:v>6.8754581272999996E-4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5.0998476649999989E-3</c:v>
                </c:pt>
                <c:pt idx="27">
                  <c:v>1.1721554065000004E-2</c:v>
                </c:pt>
                <c:pt idx="28">
                  <c:v>1.660146262E-2</c:v>
                </c:pt>
                <c:pt idx="29">
                  <c:v>1.9151967069999994E-2</c:v>
                </c:pt>
                <c:pt idx="30">
                  <c:v>2.1210294469999991E-2</c:v>
                </c:pt>
                <c:pt idx="31">
                  <c:v>2.2820655919999999E-2</c:v>
                </c:pt>
                <c:pt idx="32">
                  <c:v>2.3268047829999996E-2</c:v>
                </c:pt>
                <c:pt idx="33">
                  <c:v>2.4449106639999999E-2</c:v>
                </c:pt>
                <c:pt idx="34">
                  <c:v>2.6083199780000014E-2</c:v>
                </c:pt>
                <c:pt idx="35">
                  <c:v>2.7821097469999993E-2</c:v>
                </c:pt>
                <c:pt idx="36">
                  <c:v>2.80943663E-2</c:v>
                </c:pt>
                <c:pt idx="37">
                  <c:v>2.6189022069999998E-2</c:v>
                </c:pt>
                <c:pt idx="38">
                  <c:v>2.3079122090000005E-2</c:v>
                </c:pt>
                <c:pt idx="39">
                  <c:v>1.9926392290000001E-2</c:v>
                </c:pt>
                <c:pt idx="40">
                  <c:v>1.6477263420000002E-2</c:v>
                </c:pt>
                <c:pt idx="41">
                  <c:v>1.3839707879999998E-2</c:v>
                </c:pt>
                <c:pt idx="42">
                  <c:v>1.2230064474999995E-2</c:v>
                </c:pt>
                <c:pt idx="43">
                  <c:v>1.4457276244999998E-2</c:v>
                </c:pt>
                <c:pt idx="44">
                  <c:v>2.1828860169999999E-2</c:v>
                </c:pt>
                <c:pt idx="45">
                  <c:v>3.1917554270000002E-2</c:v>
                </c:pt>
                <c:pt idx="46">
                  <c:v>4.0522201140000005E-2</c:v>
                </c:pt>
                <c:pt idx="47">
                  <c:v>4.4611477559999987E-2</c:v>
                </c:pt>
                <c:pt idx="48">
                  <c:v>4.433779069999999E-2</c:v>
                </c:pt>
                <c:pt idx="49">
                  <c:v>4.1573294980000002E-2</c:v>
                </c:pt>
                <c:pt idx="50">
                  <c:v>3.747767384000001E-2</c:v>
                </c:pt>
                <c:pt idx="51">
                  <c:v>3.4121913259999991E-2</c:v>
                </c:pt>
                <c:pt idx="52">
                  <c:v>3.2198776660000004E-2</c:v>
                </c:pt>
                <c:pt idx="53">
                  <c:v>3.0310955530000003E-2</c:v>
                </c:pt>
                <c:pt idx="54">
                  <c:v>2.649911688E-2</c:v>
                </c:pt>
                <c:pt idx="55">
                  <c:v>2.2026740589999993E-2</c:v>
                </c:pt>
                <c:pt idx="56">
                  <c:v>1.9939863479999997E-2</c:v>
                </c:pt>
                <c:pt idx="57">
                  <c:v>2.3327714049999993E-2</c:v>
                </c:pt>
                <c:pt idx="58">
                  <c:v>3.1014334870000004E-2</c:v>
                </c:pt>
                <c:pt idx="59">
                  <c:v>3.8494557580000005E-2</c:v>
                </c:pt>
                <c:pt idx="60">
                  <c:v>4.137255644E-2</c:v>
                </c:pt>
                <c:pt idx="61">
                  <c:v>4.1437231550000009E-2</c:v>
                </c:pt>
                <c:pt idx="62">
                  <c:v>4.1226345099999985E-2</c:v>
                </c:pt>
                <c:pt idx="63">
                  <c:v>4.1578694899999998E-2</c:v>
                </c:pt>
                <c:pt idx="64">
                  <c:v>4.0397066209999978E-2</c:v>
                </c:pt>
                <c:pt idx="65">
                  <c:v>3.7782049710000001E-2</c:v>
                </c:pt>
                <c:pt idx="66">
                  <c:v>3.8379826989999984E-2</c:v>
                </c:pt>
                <c:pt idx="67">
                  <c:v>4.6611384589999999E-2</c:v>
                </c:pt>
                <c:pt idx="68">
                  <c:v>5.9703796880000007E-2</c:v>
                </c:pt>
                <c:pt idx="69">
                  <c:v>6.776925507000002E-2</c:v>
                </c:pt>
                <c:pt idx="70">
                  <c:v>6.3291649509999978E-2</c:v>
                </c:pt>
                <c:pt idx="71">
                  <c:v>4.745943804000001E-2</c:v>
                </c:pt>
                <c:pt idx="72">
                  <c:v>2.9434687449999997E-2</c:v>
                </c:pt>
                <c:pt idx="73">
                  <c:v>1.7427175980000001E-2</c:v>
                </c:pt>
                <c:pt idx="74">
                  <c:v>1.4136607884999999E-2</c:v>
                </c:pt>
                <c:pt idx="75">
                  <c:v>1.5669505760000001E-2</c:v>
                </c:pt>
                <c:pt idx="76">
                  <c:v>1.7922440260000002E-2</c:v>
                </c:pt>
                <c:pt idx="77">
                  <c:v>1.9695164299999998E-2</c:v>
                </c:pt>
                <c:pt idx="78">
                  <c:v>2.2673466680000004E-2</c:v>
                </c:pt>
                <c:pt idx="79">
                  <c:v>2.6521508529999988E-2</c:v>
                </c:pt>
                <c:pt idx="80">
                  <c:v>2.725586508E-2</c:v>
                </c:pt>
                <c:pt idx="81">
                  <c:v>2.1507867920000007E-2</c:v>
                </c:pt>
                <c:pt idx="82">
                  <c:v>9.5280419400000076E-3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6.777291963000003E-3</c:v>
                </c:pt>
                <c:pt idx="89">
                  <c:v>1.6460134335000001E-2</c:v>
                </c:pt>
                <c:pt idx="90">
                  <c:v>2.393033177E-2</c:v>
                </c:pt>
                <c:pt idx="91">
                  <c:v>2.9457244200000003E-2</c:v>
                </c:pt>
                <c:pt idx="92">
                  <c:v>3.2150877599999995E-2</c:v>
                </c:pt>
                <c:pt idx="93">
                  <c:v>3.288441297000002E-2</c:v>
                </c:pt>
                <c:pt idx="94">
                  <c:v>3.2180535970000007E-2</c:v>
                </c:pt>
                <c:pt idx="95">
                  <c:v>3.0235655919999983E-2</c:v>
                </c:pt>
                <c:pt idx="96">
                  <c:v>2.9638144520000007E-2</c:v>
                </c:pt>
                <c:pt idx="97">
                  <c:v>2.9855141190000017E-2</c:v>
                </c:pt>
                <c:pt idx="98">
                  <c:v>3.0298278529999997E-2</c:v>
                </c:pt>
                <c:pt idx="99">
                  <c:v>3.0584949459999993E-2</c:v>
                </c:pt>
                <c:pt idx="100">
                  <c:v>3.0583222600000005E-2</c:v>
                </c:pt>
                <c:pt idx="101">
                  <c:v>3.0274839400000007E-2</c:v>
                </c:pt>
                <c:pt idx="102">
                  <c:v>3.0031558760000011E-2</c:v>
                </c:pt>
                <c:pt idx="103">
                  <c:v>3.0344318409999994E-2</c:v>
                </c:pt>
                <c:pt idx="104">
                  <c:v>2.9992289759999999E-2</c:v>
                </c:pt>
                <c:pt idx="105">
                  <c:v>2.899299038000001E-2</c:v>
                </c:pt>
                <c:pt idx="106">
                  <c:v>2.7226371869999998E-2</c:v>
                </c:pt>
                <c:pt idx="107">
                  <c:v>2.5212658990000008E-2</c:v>
                </c:pt>
                <c:pt idx="108">
                  <c:v>2.1823558859999991E-2</c:v>
                </c:pt>
                <c:pt idx="109">
                  <c:v>1.7676221890000003E-2</c:v>
                </c:pt>
                <c:pt idx="110">
                  <c:v>1.3367068729999996E-2</c:v>
                </c:pt>
                <c:pt idx="111">
                  <c:v>8.8760373739999992E-3</c:v>
                </c:pt>
                <c:pt idx="112">
                  <c:v>3.7123275830000003E-3</c:v>
                </c:pt>
                <c:pt idx="113">
                  <c:v>7.4664685168000002E-5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24-45BD-ACDF-89D1EFED89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81267807"/>
        <c:axId val="981264063"/>
      </c:barChart>
      <c:catAx>
        <c:axId val="9812678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81264063"/>
        <c:crosses val="autoZero"/>
        <c:auto val="1"/>
        <c:lblAlgn val="ctr"/>
        <c:lblOffset val="100"/>
        <c:noMultiLvlLbl val="0"/>
      </c:catAx>
      <c:valAx>
        <c:axId val="9812640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812678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7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Sheet1!$A$80</c:f>
              <c:strCache>
                <c:ptCount val="1"/>
                <c:pt idx="0">
                  <c:v>SKMH079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Sheet1!$B$80:$DR$80</c:f>
              <c:numCache>
                <c:formatCode>General</c:formatCode>
                <c:ptCount val="1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3.3690610975150003E-4</c:v>
                </c:pt>
                <c:pt idx="7">
                  <c:v>2.4547238449999999E-3</c:v>
                </c:pt>
                <c:pt idx="8">
                  <c:v>4.7243697720000012E-3</c:v>
                </c:pt>
                <c:pt idx="9">
                  <c:v>5.4013360329999982E-3</c:v>
                </c:pt>
                <c:pt idx="10">
                  <c:v>3.263819136999998E-3</c:v>
                </c:pt>
                <c:pt idx="11">
                  <c:v>1.2767924999999999E-5</c:v>
                </c:pt>
                <c:pt idx="12">
                  <c:v>0</c:v>
                </c:pt>
                <c:pt idx="13">
                  <c:v>0</c:v>
                </c:pt>
                <c:pt idx="14">
                  <c:v>1.5472375699999999E-6</c:v>
                </c:pt>
                <c:pt idx="15">
                  <c:v>3.7389193520000006E-3</c:v>
                </c:pt>
                <c:pt idx="16">
                  <c:v>6.8669913139999946E-3</c:v>
                </c:pt>
                <c:pt idx="17">
                  <c:v>6.4374899429999986E-3</c:v>
                </c:pt>
                <c:pt idx="18">
                  <c:v>2.9989331970000006E-3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1.1235504149999998E-5</c:v>
                </c:pt>
                <c:pt idx="26">
                  <c:v>4.2291556719999991E-3</c:v>
                </c:pt>
                <c:pt idx="27">
                  <c:v>7.0980537470000035E-3</c:v>
                </c:pt>
                <c:pt idx="28">
                  <c:v>8.6853010750000004E-3</c:v>
                </c:pt>
                <c:pt idx="29">
                  <c:v>8.7738752720000011E-3</c:v>
                </c:pt>
                <c:pt idx="30">
                  <c:v>8.7737000800000003E-3</c:v>
                </c:pt>
                <c:pt idx="31">
                  <c:v>9.0524218510000011E-3</c:v>
                </c:pt>
                <c:pt idx="32">
                  <c:v>9.2681111779999974E-3</c:v>
                </c:pt>
                <c:pt idx="33">
                  <c:v>1.0356033905000001E-2</c:v>
                </c:pt>
                <c:pt idx="34">
                  <c:v>1.1769103880000003E-2</c:v>
                </c:pt>
                <c:pt idx="35">
                  <c:v>1.2998647415000003E-2</c:v>
                </c:pt>
                <c:pt idx="36">
                  <c:v>1.304752717E-2</c:v>
                </c:pt>
                <c:pt idx="37">
                  <c:v>1.1786485450000002E-2</c:v>
                </c:pt>
                <c:pt idx="38">
                  <c:v>9.5363205870000051E-3</c:v>
                </c:pt>
                <c:pt idx="39">
                  <c:v>7.4055890820000012E-3</c:v>
                </c:pt>
                <c:pt idx="40">
                  <c:v>5.8692810750000024E-3</c:v>
                </c:pt>
                <c:pt idx="41">
                  <c:v>4.9076444349999988E-3</c:v>
                </c:pt>
                <c:pt idx="42">
                  <c:v>5.3545174110000019E-3</c:v>
                </c:pt>
                <c:pt idx="43">
                  <c:v>8.7316641989999989E-3</c:v>
                </c:pt>
                <c:pt idx="44">
                  <c:v>1.5242529090000005E-2</c:v>
                </c:pt>
                <c:pt idx="45">
                  <c:v>2.2946266879999982E-2</c:v>
                </c:pt>
                <c:pt idx="46">
                  <c:v>2.9297483230000011E-2</c:v>
                </c:pt>
                <c:pt idx="47">
                  <c:v>3.2337765880000001E-2</c:v>
                </c:pt>
                <c:pt idx="48">
                  <c:v>3.203764055999999E-2</c:v>
                </c:pt>
                <c:pt idx="49">
                  <c:v>2.9540565700000011E-2</c:v>
                </c:pt>
                <c:pt idx="50">
                  <c:v>2.5725902619999994E-2</c:v>
                </c:pt>
                <c:pt idx="51">
                  <c:v>2.2740459680000002E-2</c:v>
                </c:pt>
                <c:pt idx="52">
                  <c:v>2.1389085659999994E-2</c:v>
                </c:pt>
                <c:pt idx="53">
                  <c:v>2.0365871549999998E-2</c:v>
                </c:pt>
                <c:pt idx="54">
                  <c:v>1.8260649159999996E-2</c:v>
                </c:pt>
                <c:pt idx="55">
                  <c:v>1.614332751E-2</c:v>
                </c:pt>
                <c:pt idx="56">
                  <c:v>1.6968744299999998E-2</c:v>
                </c:pt>
                <c:pt idx="57">
                  <c:v>2.1843292929999994E-2</c:v>
                </c:pt>
                <c:pt idx="58">
                  <c:v>2.86718262E-2</c:v>
                </c:pt>
                <c:pt idx="59">
                  <c:v>3.4051211470000009E-2</c:v>
                </c:pt>
                <c:pt idx="60">
                  <c:v>3.5247962969999984E-2</c:v>
                </c:pt>
                <c:pt idx="61">
                  <c:v>3.362302323E-2</c:v>
                </c:pt>
                <c:pt idx="62">
                  <c:v>3.0492534999999991E-2</c:v>
                </c:pt>
                <c:pt idx="63">
                  <c:v>2.6720529119999989E-2</c:v>
                </c:pt>
                <c:pt idx="64">
                  <c:v>2.2570458380000002E-2</c:v>
                </c:pt>
                <c:pt idx="65">
                  <c:v>2.0862586329999998E-2</c:v>
                </c:pt>
                <c:pt idx="66">
                  <c:v>2.4717692230000022E-2</c:v>
                </c:pt>
                <c:pt idx="67">
                  <c:v>3.4600858470000016E-2</c:v>
                </c:pt>
                <c:pt idx="68">
                  <c:v>4.6333668049999978E-2</c:v>
                </c:pt>
                <c:pt idx="69">
                  <c:v>5.3336200579999965E-2</c:v>
                </c:pt>
                <c:pt idx="70">
                  <c:v>5.2155399140000017E-2</c:v>
                </c:pt>
                <c:pt idx="71">
                  <c:v>4.4134362729999994E-2</c:v>
                </c:pt>
                <c:pt idx="72">
                  <c:v>3.3711350699999997E-2</c:v>
                </c:pt>
                <c:pt idx="73">
                  <c:v>2.4113589559999992E-2</c:v>
                </c:pt>
                <c:pt idx="74">
                  <c:v>1.640074129E-2</c:v>
                </c:pt>
                <c:pt idx="75">
                  <c:v>9.9245977849999993E-3</c:v>
                </c:pt>
                <c:pt idx="76">
                  <c:v>5.5719676509999993E-3</c:v>
                </c:pt>
                <c:pt idx="77">
                  <c:v>5.8066757649999998E-3</c:v>
                </c:pt>
                <c:pt idx="78">
                  <c:v>1.1728204429999995E-2</c:v>
                </c:pt>
                <c:pt idx="79">
                  <c:v>1.9844458480000004E-2</c:v>
                </c:pt>
                <c:pt idx="80">
                  <c:v>2.4011889669999998E-2</c:v>
                </c:pt>
                <c:pt idx="81">
                  <c:v>2.0468263779999999E-2</c:v>
                </c:pt>
                <c:pt idx="82">
                  <c:v>1.0209455204999997E-2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1.5130280909999999E-5</c:v>
                </c:pt>
                <c:pt idx="89">
                  <c:v>5.3209113939999995E-3</c:v>
                </c:pt>
                <c:pt idx="90">
                  <c:v>1.0806019905000002E-2</c:v>
                </c:pt>
                <c:pt idx="91">
                  <c:v>1.576737718E-2</c:v>
                </c:pt>
                <c:pt idx="92">
                  <c:v>1.9159311550000006E-2</c:v>
                </c:pt>
                <c:pt idx="93">
                  <c:v>2.1121427620000004E-2</c:v>
                </c:pt>
                <c:pt idx="94">
                  <c:v>2.1888833840000014E-2</c:v>
                </c:pt>
                <c:pt idx="95">
                  <c:v>2.2042338299999999E-2</c:v>
                </c:pt>
                <c:pt idx="96">
                  <c:v>2.3112645629999991E-2</c:v>
                </c:pt>
                <c:pt idx="97">
                  <c:v>2.4835898600000003E-2</c:v>
                </c:pt>
                <c:pt idx="98">
                  <c:v>2.6604566609999991E-2</c:v>
                </c:pt>
                <c:pt idx="99">
                  <c:v>2.7663749939999992E-2</c:v>
                </c:pt>
                <c:pt idx="100">
                  <c:v>2.7718926610000017E-2</c:v>
                </c:pt>
                <c:pt idx="101">
                  <c:v>2.7954746020000001E-2</c:v>
                </c:pt>
                <c:pt idx="102">
                  <c:v>2.8078959280000003E-2</c:v>
                </c:pt>
                <c:pt idx="103">
                  <c:v>2.8601713930000005E-2</c:v>
                </c:pt>
                <c:pt idx="104">
                  <c:v>2.8727684860000002E-2</c:v>
                </c:pt>
                <c:pt idx="105">
                  <c:v>2.8626343259999989E-2</c:v>
                </c:pt>
                <c:pt idx="106">
                  <c:v>2.8098749249999999E-2</c:v>
                </c:pt>
                <c:pt idx="107">
                  <c:v>2.7384447819999998E-2</c:v>
                </c:pt>
                <c:pt idx="108">
                  <c:v>2.5866064749999994E-2</c:v>
                </c:pt>
                <c:pt idx="109">
                  <c:v>2.3754776910000001E-2</c:v>
                </c:pt>
                <c:pt idx="110">
                  <c:v>2.1578614860000001E-2</c:v>
                </c:pt>
                <c:pt idx="111">
                  <c:v>2.2225160430000005E-2</c:v>
                </c:pt>
                <c:pt idx="112">
                  <c:v>2.00863877E-2</c:v>
                </c:pt>
                <c:pt idx="113">
                  <c:v>1.7758058859999992E-2</c:v>
                </c:pt>
                <c:pt idx="114">
                  <c:v>1.4843408654999996E-2</c:v>
                </c:pt>
                <c:pt idx="115">
                  <c:v>1.1199630615000004E-2</c:v>
                </c:pt>
                <c:pt idx="116">
                  <c:v>7.1562518959999988E-3</c:v>
                </c:pt>
                <c:pt idx="117">
                  <c:v>2.6277943575999997E-3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FA-4E9E-8DA4-DDF5F24BFE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73991279"/>
        <c:axId val="1273992943"/>
      </c:barChart>
      <c:catAx>
        <c:axId val="12739912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73992943"/>
        <c:crosses val="autoZero"/>
        <c:auto val="1"/>
        <c:lblAlgn val="ctr"/>
        <c:lblOffset val="100"/>
        <c:noMultiLvlLbl val="0"/>
      </c:catAx>
      <c:valAx>
        <c:axId val="12739929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739912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Sheet1!$A$9</c:f>
              <c:strCache>
                <c:ptCount val="1"/>
                <c:pt idx="0">
                  <c:v>SKMH008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Sheet1!$B$9:$DR$9</c:f>
              <c:numCache>
                <c:formatCode>General</c:formatCode>
                <c:ptCount val="121"/>
                <c:pt idx="0">
                  <c:v>6.2075050933333336E-3</c:v>
                </c:pt>
                <c:pt idx="1">
                  <c:v>4.9448225699999983E-3</c:v>
                </c:pt>
                <c:pt idx="2">
                  <c:v>6.0911634433333337E-3</c:v>
                </c:pt>
                <c:pt idx="3">
                  <c:v>5.6185629400000003E-3</c:v>
                </c:pt>
                <c:pt idx="4">
                  <c:v>5.0502520999999995E-3</c:v>
                </c:pt>
                <c:pt idx="5">
                  <c:v>5.5342580433333337E-3</c:v>
                </c:pt>
                <c:pt idx="6">
                  <c:v>7.3329166866666681E-3</c:v>
                </c:pt>
                <c:pt idx="7">
                  <c:v>9.1700060166666677E-3</c:v>
                </c:pt>
                <c:pt idx="8">
                  <c:v>8.3318754333333335E-3</c:v>
                </c:pt>
                <c:pt idx="9">
                  <c:v>4.0540381833333331E-3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2.1501802700000005E-3</c:v>
                </c:pt>
                <c:pt idx="15">
                  <c:v>8.0896786766666666E-3</c:v>
                </c:pt>
                <c:pt idx="16">
                  <c:v>1.2448059816666667E-2</c:v>
                </c:pt>
                <c:pt idx="17">
                  <c:v>1.202090575E-2</c:v>
                </c:pt>
                <c:pt idx="18">
                  <c:v>7.3387832333333316E-3</c:v>
                </c:pt>
                <c:pt idx="19">
                  <c:v>1.6083514823333334E-4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4.7144508366666659E-3</c:v>
                </c:pt>
                <c:pt idx="27">
                  <c:v>1.0878252383333332E-2</c:v>
                </c:pt>
                <c:pt idx="28">
                  <c:v>1.6097117133333332E-2</c:v>
                </c:pt>
                <c:pt idx="29">
                  <c:v>2.0015537933333334E-2</c:v>
                </c:pt>
                <c:pt idx="30">
                  <c:v>2.3545308000000001E-2</c:v>
                </c:pt>
                <c:pt idx="31">
                  <c:v>2.6346006133333329E-2</c:v>
                </c:pt>
                <c:pt idx="32">
                  <c:v>2.7764115266666667E-2</c:v>
                </c:pt>
                <c:pt idx="33">
                  <c:v>3.011950213333334E-2</c:v>
                </c:pt>
                <c:pt idx="34">
                  <c:v>3.3333509466666675E-2</c:v>
                </c:pt>
                <c:pt idx="35">
                  <c:v>3.6895496333333326E-2</c:v>
                </c:pt>
                <c:pt idx="36">
                  <c:v>3.8455306666666675E-2</c:v>
                </c:pt>
                <c:pt idx="37">
                  <c:v>3.6773360433333332E-2</c:v>
                </c:pt>
                <c:pt idx="38">
                  <c:v>3.2372419966666663E-2</c:v>
                </c:pt>
                <c:pt idx="39">
                  <c:v>2.7079698800000003E-2</c:v>
                </c:pt>
                <c:pt idx="40">
                  <c:v>2.11957823E-2</c:v>
                </c:pt>
                <c:pt idx="41">
                  <c:v>1.6650014533333334E-2</c:v>
                </c:pt>
                <c:pt idx="42">
                  <c:v>1.37092863E-2</c:v>
                </c:pt>
                <c:pt idx="43">
                  <c:v>1.4518191783333337E-2</c:v>
                </c:pt>
                <c:pt idx="44">
                  <c:v>2.0136823166666668E-2</c:v>
                </c:pt>
                <c:pt idx="45">
                  <c:v>2.8020770100000002E-2</c:v>
                </c:pt>
                <c:pt idx="46">
                  <c:v>3.4202263966666674E-2</c:v>
                </c:pt>
                <c:pt idx="47">
                  <c:v>3.6381592366666674E-2</c:v>
                </c:pt>
                <c:pt idx="48">
                  <c:v>3.5992072133333337E-2</c:v>
                </c:pt>
                <c:pt idx="49">
                  <c:v>3.5756589499999998E-2</c:v>
                </c:pt>
                <c:pt idx="50">
                  <c:v>3.6321098633333333E-2</c:v>
                </c:pt>
                <c:pt idx="51">
                  <c:v>3.7787282866666667E-2</c:v>
                </c:pt>
                <c:pt idx="52">
                  <c:v>3.8941362400000006E-2</c:v>
                </c:pt>
                <c:pt idx="53">
                  <c:v>3.7820904866666671E-2</c:v>
                </c:pt>
                <c:pt idx="54">
                  <c:v>3.3760982399999993E-2</c:v>
                </c:pt>
                <c:pt idx="55">
                  <c:v>2.9868155533333333E-2</c:v>
                </c:pt>
                <c:pt idx="56">
                  <c:v>2.89770245E-2</c:v>
                </c:pt>
                <c:pt idx="57">
                  <c:v>3.3878035433333328E-2</c:v>
                </c:pt>
                <c:pt idx="58">
                  <c:v>4.2583237299999993E-2</c:v>
                </c:pt>
                <c:pt idx="59">
                  <c:v>5.0383926100000004E-2</c:v>
                </c:pt>
                <c:pt idx="60">
                  <c:v>5.3558843566666667E-2</c:v>
                </c:pt>
                <c:pt idx="61">
                  <c:v>5.40594187E-2</c:v>
                </c:pt>
                <c:pt idx="62">
                  <c:v>5.4464812999999994E-2</c:v>
                </c:pt>
                <c:pt idx="63">
                  <c:v>5.5043970666666664E-2</c:v>
                </c:pt>
                <c:pt idx="64">
                  <c:v>5.2786165533333346E-2</c:v>
                </c:pt>
                <c:pt idx="65">
                  <c:v>4.738986190000001E-2</c:v>
                </c:pt>
                <c:pt idx="66">
                  <c:v>4.4614626866666666E-2</c:v>
                </c:pt>
                <c:pt idx="67">
                  <c:v>4.9934966966666661E-2</c:v>
                </c:pt>
                <c:pt idx="68">
                  <c:v>6.043693456666667E-2</c:v>
                </c:pt>
                <c:pt idx="69">
                  <c:v>6.5472276533333332E-2</c:v>
                </c:pt>
                <c:pt idx="70">
                  <c:v>5.7809245500000002E-2</c:v>
                </c:pt>
                <c:pt idx="71">
                  <c:v>4.0102379700000003E-2</c:v>
                </c:pt>
                <c:pt idx="72">
                  <c:v>2.2602915799999998E-2</c:v>
                </c:pt>
                <c:pt idx="73">
                  <c:v>1.3027801733333334E-2</c:v>
                </c:pt>
                <c:pt idx="74">
                  <c:v>1.2313778300000003E-2</c:v>
                </c:pt>
                <c:pt idx="75">
                  <c:v>1.61328034E-2</c:v>
                </c:pt>
                <c:pt idx="76">
                  <c:v>2.0927568966666664E-2</c:v>
                </c:pt>
                <c:pt idx="77">
                  <c:v>2.5023571899999996E-2</c:v>
                </c:pt>
                <c:pt idx="78">
                  <c:v>2.9062904366666666E-2</c:v>
                </c:pt>
                <c:pt idx="79">
                  <c:v>3.2220913066666676E-2</c:v>
                </c:pt>
                <c:pt idx="80">
                  <c:v>3.1228695899999995E-2</c:v>
                </c:pt>
                <c:pt idx="81">
                  <c:v>2.3952738066666659E-2</c:v>
                </c:pt>
                <c:pt idx="82">
                  <c:v>1.1440162350000003E-2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5.2525236199999995E-3</c:v>
                </c:pt>
                <c:pt idx="88">
                  <c:v>1.683353306666667E-2</c:v>
                </c:pt>
                <c:pt idx="89">
                  <c:v>2.6538517933333332E-2</c:v>
                </c:pt>
                <c:pt idx="90">
                  <c:v>3.3560949499999992E-2</c:v>
                </c:pt>
                <c:pt idx="91">
                  <c:v>3.7942625266666669E-2</c:v>
                </c:pt>
                <c:pt idx="92">
                  <c:v>3.8514989233333338E-2</c:v>
                </c:pt>
                <c:pt idx="93">
                  <c:v>3.6833701566666668E-2</c:v>
                </c:pt>
                <c:pt idx="94">
                  <c:v>3.4020658233333334E-2</c:v>
                </c:pt>
                <c:pt idx="95">
                  <c:v>3.0509975866666664E-2</c:v>
                </c:pt>
                <c:pt idx="96">
                  <c:v>2.9799753033333331E-2</c:v>
                </c:pt>
                <c:pt idx="97">
                  <c:v>3.0779636333333336E-2</c:v>
                </c:pt>
                <c:pt idx="98">
                  <c:v>3.2648114033333335E-2</c:v>
                </c:pt>
                <c:pt idx="99">
                  <c:v>3.468407523333334E-2</c:v>
                </c:pt>
                <c:pt idx="100">
                  <c:v>3.6662918133333326E-2</c:v>
                </c:pt>
                <c:pt idx="101">
                  <c:v>3.7562720366666656E-2</c:v>
                </c:pt>
                <c:pt idx="102">
                  <c:v>3.7854745500000002E-2</c:v>
                </c:pt>
                <c:pt idx="103">
                  <c:v>3.7777478733333328E-2</c:v>
                </c:pt>
                <c:pt idx="104">
                  <c:v>3.6345645533333325E-2</c:v>
                </c:pt>
                <c:pt idx="105">
                  <c:v>3.3712516533333327E-2</c:v>
                </c:pt>
                <c:pt idx="106">
                  <c:v>2.9861770666666666E-2</c:v>
                </c:pt>
                <c:pt idx="107">
                  <c:v>2.5559771799999999E-2</c:v>
                </c:pt>
                <c:pt idx="108">
                  <c:v>1.9762730900000001E-2</c:v>
                </c:pt>
                <c:pt idx="109">
                  <c:v>1.3290177566666665E-2</c:v>
                </c:pt>
                <c:pt idx="110">
                  <c:v>6.8209929866666665E-3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A7-4ED3-B003-F04F381F88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29825807"/>
        <c:axId val="929824559"/>
      </c:barChart>
      <c:catAx>
        <c:axId val="9298258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29824559"/>
        <c:crosses val="autoZero"/>
        <c:auto val="1"/>
        <c:lblAlgn val="ctr"/>
        <c:lblOffset val="100"/>
        <c:noMultiLvlLbl val="0"/>
      </c:catAx>
      <c:valAx>
        <c:axId val="9298245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298258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8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Sheet1!$A$81</c:f>
              <c:strCache>
                <c:ptCount val="1"/>
                <c:pt idx="0">
                  <c:v>SKMH080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Sheet1!$B$81:$DR$81</c:f>
              <c:numCache>
                <c:formatCode>General</c:formatCode>
                <c:ptCount val="121"/>
                <c:pt idx="0">
                  <c:v>1.5628779004600002E-3</c:v>
                </c:pt>
                <c:pt idx="1">
                  <c:v>5.4308105717999983E-4</c:v>
                </c:pt>
                <c:pt idx="2">
                  <c:v>9.9730498949000021E-4</c:v>
                </c:pt>
                <c:pt idx="3">
                  <c:v>1.2183538403899997E-3</c:v>
                </c:pt>
                <c:pt idx="4">
                  <c:v>1.7732293106999999E-3</c:v>
                </c:pt>
                <c:pt idx="5">
                  <c:v>2.7509255759999994E-3</c:v>
                </c:pt>
                <c:pt idx="6">
                  <c:v>4.3653660780000013E-3</c:v>
                </c:pt>
                <c:pt idx="7">
                  <c:v>6.5542438440000005E-3</c:v>
                </c:pt>
                <c:pt idx="8">
                  <c:v>6.9441418809999978E-3</c:v>
                </c:pt>
                <c:pt idx="9">
                  <c:v>4.2394896089999997E-3</c:v>
                </c:pt>
                <c:pt idx="10">
                  <c:v>1.5966611559999998E-5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6.6206622149999977E-4</c:v>
                </c:pt>
                <c:pt idx="15">
                  <c:v>7.6050895040000012E-3</c:v>
                </c:pt>
                <c:pt idx="16">
                  <c:v>1.3406926235000003E-2</c:v>
                </c:pt>
                <c:pt idx="17">
                  <c:v>1.4121544725000001E-2</c:v>
                </c:pt>
                <c:pt idx="18">
                  <c:v>9.6861328650000023E-3</c:v>
                </c:pt>
                <c:pt idx="19">
                  <c:v>1.5564384006000005E-3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3.9778784950000009E-3</c:v>
                </c:pt>
                <c:pt idx="27">
                  <c:v>1.0446671419999996E-2</c:v>
                </c:pt>
                <c:pt idx="28">
                  <c:v>1.547120086999999E-2</c:v>
                </c:pt>
                <c:pt idx="29">
                  <c:v>1.8493962799999996E-2</c:v>
                </c:pt>
                <c:pt idx="30">
                  <c:v>2.1150620329999995E-2</c:v>
                </c:pt>
                <c:pt idx="31">
                  <c:v>2.3323858960000009E-2</c:v>
                </c:pt>
                <c:pt idx="32">
                  <c:v>2.4121482120000003E-2</c:v>
                </c:pt>
                <c:pt idx="33">
                  <c:v>2.5329137290000015E-2</c:v>
                </c:pt>
                <c:pt idx="34">
                  <c:v>2.6652161039999994E-2</c:v>
                </c:pt>
                <c:pt idx="35">
                  <c:v>2.7860721950000011E-2</c:v>
                </c:pt>
                <c:pt idx="36">
                  <c:v>2.7412611980000001E-2</c:v>
                </c:pt>
                <c:pt idx="37">
                  <c:v>2.4626562260000009E-2</c:v>
                </c:pt>
                <c:pt idx="38">
                  <c:v>2.0439096349999998E-2</c:v>
                </c:pt>
                <c:pt idx="39">
                  <c:v>1.6438780320000002E-2</c:v>
                </c:pt>
                <c:pt idx="40">
                  <c:v>1.2688029549999995E-2</c:v>
                </c:pt>
                <c:pt idx="41">
                  <c:v>1.0296609584999998E-2</c:v>
                </c:pt>
                <c:pt idx="42">
                  <c:v>8.9508337650000026E-3</c:v>
                </c:pt>
                <c:pt idx="43">
                  <c:v>1.1007466429999996E-2</c:v>
                </c:pt>
                <c:pt idx="44">
                  <c:v>1.7725836700000001E-2</c:v>
                </c:pt>
                <c:pt idx="45">
                  <c:v>2.7097972769999992E-2</c:v>
                </c:pt>
                <c:pt idx="46">
                  <c:v>3.5308791560000004E-2</c:v>
                </c:pt>
                <c:pt idx="47">
                  <c:v>3.9505822699999985E-2</c:v>
                </c:pt>
                <c:pt idx="48">
                  <c:v>3.9977616920000007E-2</c:v>
                </c:pt>
                <c:pt idx="49">
                  <c:v>3.863270449000001E-2</c:v>
                </c:pt>
                <c:pt idx="50">
                  <c:v>3.6519717579999993E-2</c:v>
                </c:pt>
                <c:pt idx="51">
                  <c:v>3.5216222089999999E-2</c:v>
                </c:pt>
                <c:pt idx="52">
                  <c:v>3.4969159170000007E-2</c:v>
                </c:pt>
                <c:pt idx="53">
                  <c:v>3.417945104000001E-2</c:v>
                </c:pt>
                <c:pt idx="54">
                  <c:v>3.1027239069999983E-2</c:v>
                </c:pt>
                <c:pt idx="55">
                  <c:v>2.6793131690000013E-2</c:v>
                </c:pt>
                <c:pt idx="56">
                  <c:v>2.4461681880000006E-2</c:v>
                </c:pt>
                <c:pt idx="57">
                  <c:v>2.7092213569999992E-2</c:v>
                </c:pt>
                <c:pt idx="58">
                  <c:v>3.3770437710000011E-2</c:v>
                </c:pt>
                <c:pt idx="59">
                  <c:v>4.054184106E-2</c:v>
                </c:pt>
                <c:pt idx="60">
                  <c:v>4.3319402489999999E-2</c:v>
                </c:pt>
                <c:pt idx="61">
                  <c:v>4.3710543929999998E-2</c:v>
                </c:pt>
                <c:pt idx="62">
                  <c:v>4.3773552450000003E-2</c:v>
                </c:pt>
                <c:pt idx="63">
                  <c:v>4.4031442140000009E-2</c:v>
                </c:pt>
                <c:pt idx="64">
                  <c:v>4.243442099000002E-2</c:v>
                </c:pt>
                <c:pt idx="65">
                  <c:v>3.9306871730000012E-2</c:v>
                </c:pt>
                <c:pt idx="66">
                  <c:v>3.9411413030000002E-2</c:v>
                </c:pt>
                <c:pt idx="67">
                  <c:v>4.7028743399999989E-2</c:v>
                </c:pt>
                <c:pt idx="68">
                  <c:v>5.9249407880000007E-2</c:v>
                </c:pt>
                <c:pt idx="69">
                  <c:v>6.639418481000002E-2</c:v>
                </c:pt>
                <c:pt idx="70">
                  <c:v>6.1470195500000019E-2</c:v>
                </c:pt>
                <c:pt idx="71">
                  <c:v>4.6114729499999986E-2</c:v>
                </c:pt>
                <c:pt idx="72">
                  <c:v>2.9306311410000004E-2</c:v>
                </c:pt>
                <c:pt idx="73">
                  <c:v>1.8523852370000007E-2</c:v>
                </c:pt>
                <c:pt idx="74">
                  <c:v>1.5767287889999999E-2</c:v>
                </c:pt>
                <c:pt idx="75">
                  <c:v>1.720329521E-2</c:v>
                </c:pt>
                <c:pt idx="76">
                  <c:v>1.9333490540000001E-2</c:v>
                </c:pt>
                <c:pt idx="77">
                  <c:v>2.1383103400000002E-2</c:v>
                </c:pt>
                <c:pt idx="78">
                  <c:v>2.4764107900000006E-2</c:v>
                </c:pt>
                <c:pt idx="79">
                  <c:v>2.8603957010000004E-2</c:v>
                </c:pt>
                <c:pt idx="80">
                  <c:v>2.8745789070000007E-2</c:v>
                </c:pt>
                <c:pt idx="81">
                  <c:v>2.2220958499999988E-2</c:v>
                </c:pt>
                <c:pt idx="82">
                  <c:v>9.8370508899999938E-3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1.3110075E-4</c:v>
                </c:pt>
                <c:pt idx="88">
                  <c:v>5.8942496479999973E-3</c:v>
                </c:pt>
                <c:pt idx="89">
                  <c:v>1.4845811509999999E-2</c:v>
                </c:pt>
                <c:pt idx="90">
                  <c:v>2.2240194139999999E-2</c:v>
                </c:pt>
                <c:pt idx="91">
                  <c:v>2.8294032539999993E-2</c:v>
                </c:pt>
                <c:pt idx="92">
                  <c:v>3.1778345269999987E-2</c:v>
                </c:pt>
                <c:pt idx="93">
                  <c:v>3.3183769269999996E-2</c:v>
                </c:pt>
                <c:pt idx="94">
                  <c:v>3.2969265230000003E-2</c:v>
                </c:pt>
                <c:pt idx="95">
                  <c:v>3.1265484140000008E-2</c:v>
                </c:pt>
                <c:pt idx="96">
                  <c:v>3.0643111090000005E-2</c:v>
                </c:pt>
                <c:pt idx="97">
                  <c:v>3.0597001550000013E-2</c:v>
                </c:pt>
                <c:pt idx="98">
                  <c:v>3.0669792160000004E-2</c:v>
                </c:pt>
                <c:pt idx="99">
                  <c:v>3.0531582599999999E-2</c:v>
                </c:pt>
                <c:pt idx="100">
                  <c:v>3.0118280500000004E-2</c:v>
                </c:pt>
                <c:pt idx="101">
                  <c:v>2.9486406909999992E-2</c:v>
                </c:pt>
                <c:pt idx="102">
                  <c:v>2.890646048999999E-2</c:v>
                </c:pt>
                <c:pt idx="103">
                  <c:v>2.8907080739999994E-2</c:v>
                </c:pt>
                <c:pt idx="104">
                  <c:v>2.8296668179999984E-2</c:v>
                </c:pt>
                <c:pt idx="105">
                  <c:v>2.7104393850000009E-2</c:v>
                </c:pt>
                <c:pt idx="106">
                  <c:v>2.5216485709999997E-2</c:v>
                </c:pt>
                <c:pt idx="107">
                  <c:v>2.3152611830000006E-2</c:v>
                </c:pt>
                <c:pt idx="108">
                  <c:v>1.9817584019999997E-2</c:v>
                </c:pt>
                <c:pt idx="109">
                  <c:v>1.5796499710000009E-2</c:v>
                </c:pt>
                <c:pt idx="110">
                  <c:v>1.1643556710000001E-2</c:v>
                </c:pt>
                <c:pt idx="111">
                  <c:v>7.2532753509E-3</c:v>
                </c:pt>
                <c:pt idx="112">
                  <c:v>2.8319462293900006E-3</c:v>
                </c:pt>
                <c:pt idx="113">
                  <c:v>2.6509630130000002E-4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87-498C-9E30-BEAFBA1C5B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72618863"/>
        <c:axId val="1272618447"/>
      </c:barChart>
      <c:catAx>
        <c:axId val="12726188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72618447"/>
        <c:crosses val="autoZero"/>
        <c:auto val="1"/>
        <c:lblAlgn val="ctr"/>
        <c:lblOffset val="100"/>
        <c:noMultiLvlLbl val="0"/>
      </c:catAx>
      <c:valAx>
        <c:axId val="12726184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726188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8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Sheet1!$A$59</c:f>
              <c:strCache>
                <c:ptCount val="1"/>
                <c:pt idx="0">
                  <c:v>SKMH058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Sheet1!$B$59:$DR$59</c:f>
              <c:numCache>
                <c:formatCode>General</c:formatCode>
                <c:ptCount val="1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1.8941433169999995E-5</c:v>
                </c:pt>
                <c:pt idx="6">
                  <c:v>6.5537808861000006E-4</c:v>
                </c:pt>
                <c:pt idx="7">
                  <c:v>2.945707165999999E-3</c:v>
                </c:pt>
                <c:pt idx="8">
                  <c:v>5.1458069920000005E-3</c:v>
                </c:pt>
                <c:pt idx="9">
                  <c:v>5.4368213390000031E-3</c:v>
                </c:pt>
                <c:pt idx="10">
                  <c:v>2.787944593999999E-3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1.4838239959000001E-5</c:v>
                </c:pt>
                <c:pt idx="15">
                  <c:v>4.8679145519999996E-3</c:v>
                </c:pt>
                <c:pt idx="16">
                  <c:v>9.080624574000001E-3</c:v>
                </c:pt>
                <c:pt idx="17">
                  <c:v>9.309698806999998E-3</c:v>
                </c:pt>
                <c:pt idx="18">
                  <c:v>5.8675255110000003E-3</c:v>
                </c:pt>
                <c:pt idx="19">
                  <c:v>1.44046122227E-4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2.0964997329999996E-3</c:v>
                </c:pt>
                <c:pt idx="27">
                  <c:v>5.8409838349999989E-3</c:v>
                </c:pt>
                <c:pt idx="28">
                  <c:v>8.5668642650000033E-3</c:v>
                </c:pt>
                <c:pt idx="29">
                  <c:v>9.826170145000002E-3</c:v>
                </c:pt>
                <c:pt idx="30">
                  <c:v>1.0909937665000001E-2</c:v>
                </c:pt>
                <c:pt idx="31">
                  <c:v>1.1946160810000002E-2</c:v>
                </c:pt>
                <c:pt idx="32">
                  <c:v>1.2214147789999998E-2</c:v>
                </c:pt>
                <c:pt idx="33">
                  <c:v>1.2756288410000004E-2</c:v>
                </c:pt>
                <c:pt idx="34">
                  <c:v>1.2952253259999998E-2</c:v>
                </c:pt>
                <c:pt idx="35">
                  <c:v>1.2666632890000005E-2</c:v>
                </c:pt>
                <c:pt idx="36">
                  <c:v>1.1050244865000003E-2</c:v>
                </c:pt>
                <c:pt idx="37">
                  <c:v>7.9637582110000001E-3</c:v>
                </c:pt>
                <c:pt idx="38">
                  <c:v>3.9372260780000008E-3</c:v>
                </c:pt>
                <c:pt idx="39">
                  <c:v>4.3424302751000009E-4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6.246791511000003E-4</c:v>
                </c:pt>
                <c:pt idx="44">
                  <c:v>7.9195115010000008E-3</c:v>
                </c:pt>
                <c:pt idx="45">
                  <c:v>1.6554158350000004E-2</c:v>
                </c:pt>
                <c:pt idx="46">
                  <c:v>2.3970733220000002E-2</c:v>
                </c:pt>
                <c:pt idx="47">
                  <c:v>2.8206479769999987E-2</c:v>
                </c:pt>
                <c:pt idx="48">
                  <c:v>2.9211919890000007E-2</c:v>
                </c:pt>
                <c:pt idx="49">
                  <c:v>2.8101873790000006E-2</c:v>
                </c:pt>
                <c:pt idx="50">
                  <c:v>2.5956715360000004E-2</c:v>
                </c:pt>
                <c:pt idx="51">
                  <c:v>2.4945892520000002E-2</c:v>
                </c:pt>
                <c:pt idx="52">
                  <c:v>2.5867531649999994E-2</c:v>
                </c:pt>
                <c:pt idx="53">
                  <c:v>2.7130398359999978E-2</c:v>
                </c:pt>
                <c:pt idx="54">
                  <c:v>2.7042072210000004E-2</c:v>
                </c:pt>
                <c:pt idx="55">
                  <c:v>2.6174050819999999E-2</c:v>
                </c:pt>
                <c:pt idx="56">
                  <c:v>2.7085373860000001E-2</c:v>
                </c:pt>
                <c:pt idx="57">
                  <c:v>3.0800710140000007E-2</c:v>
                </c:pt>
                <c:pt idx="58">
                  <c:v>3.5736927179999989E-2</c:v>
                </c:pt>
                <c:pt idx="59">
                  <c:v>3.9563421539999991E-2</c:v>
                </c:pt>
                <c:pt idx="60">
                  <c:v>4.0029410449999997E-2</c:v>
                </c:pt>
                <c:pt idx="61">
                  <c:v>3.8854774219999999E-2</c:v>
                </c:pt>
                <c:pt idx="62">
                  <c:v>3.6711978460000003E-2</c:v>
                </c:pt>
                <c:pt idx="63">
                  <c:v>3.3752581500000003E-2</c:v>
                </c:pt>
                <c:pt idx="64">
                  <c:v>2.9670978369999993E-2</c:v>
                </c:pt>
                <c:pt idx="65">
                  <c:v>2.739667866E-2</c:v>
                </c:pt>
                <c:pt idx="66">
                  <c:v>3.0631240060000006E-2</c:v>
                </c:pt>
                <c:pt idx="67">
                  <c:v>4.0255918019999982E-2</c:v>
                </c:pt>
                <c:pt idx="68">
                  <c:v>5.1705111010000006E-2</c:v>
                </c:pt>
                <c:pt idx="69">
                  <c:v>5.7730999660000004E-2</c:v>
                </c:pt>
                <c:pt idx="70">
                  <c:v>5.5006922249999993E-2</c:v>
                </c:pt>
                <c:pt idx="71">
                  <c:v>4.5996041110000017E-2</c:v>
                </c:pt>
                <c:pt idx="72">
                  <c:v>3.6088076470000022E-2</c:v>
                </c:pt>
                <c:pt idx="73">
                  <c:v>2.8254232019999988E-2</c:v>
                </c:pt>
                <c:pt idx="74">
                  <c:v>2.2430082850000005E-2</c:v>
                </c:pt>
                <c:pt idx="75">
                  <c:v>1.6840717529999997E-2</c:v>
                </c:pt>
                <c:pt idx="76">
                  <c:v>1.207910743E-2</c:v>
                </c:pt>
                <c:pt idx="77">
                  <c:v>1.0819985645E-2</c:v>
                </c:pt>
                <c:pt idx="78">
                  <c:v>1.4980501284999989E-2</c:v>
                </c:pt>
                <c:pt idx="79">
                  <c:v>2.1868188700000006E-2</c:v>
                </c:pt>
                <c:pt idx="80">
                  <c:v>2.5594287919999993E-2</c:v>
                </c:pt>
                <c:pt idx="81">
                  <c:v>2.2224868280000004E-2</c:v>
                </c:pt>
                <c:pt idx="82">
                  <c:v>1.2308157684999998E-2</c:v>
                </c:pt>
                <c:pt idx="83">
                  <c:v>5.345363635060001E-4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2.3265894101499998E-4</c:v>
                </c:pt>
                <c:pt idx="89">
                  <c:v>5.5203450500000018E-3</c:v>
                </c:pt>
                <c:pt idx="90">
                  <c:v>1.0757387569999992E-2</c:v>
                </c:pt>
                <c:pt idx="91">
                  <c:v>1.5497224104999999E-2</c:v>
                </c:pt>
                <c:pt idx="92">
                  <c:v>1.8391325210000004E-2</c:v>
                </c:pt>
                <c:pt idx="93">
                  <c:v>1.9729214799999995E-2</c:v>
                </c:pt>
                <c:pt idx="94">
                  <c:v>1.9834301870000001E-2</c:v>
                </c:pt>
                <c:pt idx="95">
                  <c:v>1.9274050669999994E-2</c:v>
                </c:pt>
                <c:pt idx="96">
                  <c:v>1.98703148E-2</c:v>
                </c:pt>
                <c:pt idx="97">
                  <c:v>2.1489166330000007E-2</c:v>
                </c:pt>
                <c:pt idx="98">
                  <c:v>2.3566290060000005E-2</c:v>
                </c:pt>
                <c:pt idx="99">
                  <c:v>2.5352455769999994E-2</c:v>
                </c:pt>
                <c:pt idx="100">
                  <c:v>2.6438532379999997E-2</c:v>
                </c:pt>
                <c:pt idx="101">
                  <c:v>2.7731126349999996E-2</c:v>
                </c:pt>
                <c:pt idx="102">
                  <c:v>2.8826817059999999E-2</c:v>
                </c:pt>
                <c:pt idx="103">
                  <c:v>3.025688242000002E-2</c:v>
                </c:pt>
                <c:pt idx="104">
                  <c:v>3.1124377210000005E-2</c:v>
                </c:pt>
                <c:pt idx="105">
                  <c:v>3.1535042489999991E-2</c:v>
                </c:pt>
                <c:pt idx="106">
                  <c:v>3.1320133190000002E-2</c:v>
                </c:pt>
                <c:pt idx="107">
                  <c:v>3.0729840760000012E-2</c:v>
                </c:pt>
                <c:pt idx="108">
                  <c:v>2.9135710330000005E-2</c:v>
                </c:pt>
                <c:pt idx="109">
                  <c:v>2.679194E-2</c:v>
                </c:pt>
                <c:pt idx="110">
                  <c:v>2.4212766059999998E-2</c:v>
                </c:pt>
                <c:pt idx="111">
                  <c:v>2.3178519289999998E-2</c:v>
                </c:pt>
                <c:pt idx="112">
                  <c:v>2.0118806129999996E-2</c:v>
                </c:pt>
                <c:pt idx="113">
                  <c:v>1.6851737429999999E-2</c:v>
                </c:pt>
                <c:pt idx="114">
                  <c:v>1.2995410922000006E-2</c:v>
                </c:pt>
                <c:pt idx="115">
                  <c:v>8.4132464310000005E-3</c:v>
                </c:pt>
                <c:pt idx="116">
                  <c:v>3.6795029697000007E-3</c:v>
                </c:pt>
                <c:pt idx="117">
                  <c:v>3.3865690523999999E-4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1D-49C3-AC62-C2221DA07D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6854351"/>
        <c:axId val="666856015"/>
      </c:barChart>
      <c:catAx>
        <c:axId val="666854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666856015"/>
        <c:crosses val="autoZero"/>
        <c:auto val="1"/>
        <c:lblAlgn val="ctr"/>
        <c:lblOffset val="100"/>
        <c:noMultiLvlLbl val="0"/>
      </c:catAx>
      <c:valAx>
        <c:axId val="6668560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6668543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8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SKMH001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Sheet1!$B$2:$DR$2</c:f>
              <c:numCache>
                <c:formatCode>General</c:formatCode>
                <c:ptCount val="121"/>
                <c:pt idx="0">
                  <c:v>4.1402551000000003E-3</c:v>
                </c:pt>
                <c:pt idx="1">
                  <c:v>2.4549848628666673E-3</c:v>
                </c:pt>
                <c:pt idx="2">
                  <c:v>2.9644148333333345E-3</c:v>
                </c:pt>
                <c:pt idx="3">
                  <c:v>1.960524811666667E-3</c:v>
                </c:pt>
                <c:pt idx="4">
                  <c:v>1.1926462263333335E-3</c:v>
                </c:pt>
                <c:pt idx="5">
                  <c:v>1.6597942350000004E-3</c:v>
                </c:pt>
                <c:pt idx="6">
                  <c:v>3.6326905766666654E-3</c:v>
                </c:pt>
                <c:pt idx="7">
                  <c:v>6.3193337299999987E-3</c:v>
                </c:pt>
                <c:pt idx="8">
                  <c:v>6.9828931800000006E-3</c:v>
                </c:pt>
                <c:pt idx="9">
                  <c:v>4.4042428966666689E-3</c:v>
                </c:pt>
                <c:pt idx="10">
                  <c:v>7.7972316716666665E-5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2.12058791E-3</c:v>
                </c:pt>
                <c:pt idx="15">
                  <c:v>7.8974155466666682E-3</c:v>
                </c:pt>
                <c:pt idx="16">
                  <c:v>1.2571823300000002E-2</c:v>
                </c:pt>
                <c:pt idx="17">
                  <c:v>1.3023635133333331E-2</c:v>
                </c:pt>
                <c:pt idx="18">
                  <c:v>9.4701510666666648E-3</c:v>
                </c:pt>
                <c:pt idx="19">
                  <c:v>3.0723768999999998E-3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2.6899389399999991E-3</c:v>
                </c:pt>
                <c:pt idx="27">
                  <c:v>8.7374341000000001E-3</c:v>
                </c:pt>
                <c:pt idx="28">
                  <c:v>1.4097312300000001E-2</c:v>
                </c:pt>
                <c:pt idx="29">
                  <c:v>1.8326213566666669E-2</c:v>
                </c:pt>
                <c:pt idx="30">
                  <c:v>2.2448326733333336E-2</c:v>
                </c:pt>
                <c:pt idx="31">
                  <c:v>2.6044185266666669E-2</c:v>
                </c:pt>
                <c:pt idx="32">
                  <c:v>2.8155409066666661E-2</c:v>
                </c:pt>
                <c:pt idx="33">
                  <c:v>3.0560908166666664E-2</c:v>
                </c:pt>
                <c:pt idx="34">
                  <c:v>3.2931585299999996E-2</c:v>
                </c:pt>
                <c:pt idx="35">
                  <c:v>3.4930510800000002E-2</c:v>
                </c:pt>
                <c:pt idx="36">
                  <c:v>3.4614152133333326E-2</c:v>
                </c:pt>
                <c:pt idx="37">
                  <c:v>3.0938258899999998E-2</c:v>
                </c:pt>
                <c:pt idx="38">
                  <c:v>2.4843436833333329E-2</c:v>
                </c:pt>
                <c:pt idx="39">
                  <c:v>1.8645773733333336E-2</c:v>
                </c:pt>
                <c:pt idx="40">
                  <c:v>1.3105063700000001E-2</c:v>
                </c:pt>
                <c:pt idx="41">
                  <c:v>9.8916431333333343E-3</c:v>
                </c:pt>
                <c:pt idx="42">
                  <c:v>8.152485873333332E-3</c:v>
                </c:pt>
                <c:pt idx="43">
                  <c:v>9.3287359466666664E-3</c:v>
                </c:pt>
                <c:pt idx="44">
                  <c:v>1.4240427133333334E-2</c:v>
                </c:pt>
                <c:pt idx="45">
                  <c:v>2.1266678633333334E-2</c:v>
                </c:pt>
                <c:pt idx="46">
                  <c:v>2.7352557333333329E-2</c:v>
                </c:pt>
                <c:pt idx="47">
                  <c:v>3.0414409333333337E-2</c:v>
                </c:pt>
                <c:pt idx="48">
                  <c:v>3.1473798533333333E-2</c:v>
                </c:pt>
                <c:pt idx="49">
                  <c:v>3.2547374566666662E-2</c:v>
                </c:pt>
                <c:pt idx="50">
                  <c:v>3.4376288366666667E-2</c:v>
                </c:pt>
                <c:pt idx="51">
                  <c:v>3.7295043566666665E-2</c:v>
                </c:pt>
                <c:pt idx="52">
                  <c:v>4.0369879266666672E-2</c:v>
                </c:pt>
                <c:pt idx="53">
                  <c:v>4.1465572900000004E-2</c:v>
                </c:pt>
                <c:pt idx="54">
                  <c:v>3.9112214066666658E-2</c:v>
                </c:pt>
                <c:pt idx="55">
                  <c:v>3.5058414699999998E-2</c:v>
                </c:pt>
                <c:pt idx="56">
                  <c:v>3.231134023333334E-2</c:v>
                </c:pt>
                <c:pt idx="57">
                  <c:v>3.399042456666667E-2</c:v>
                </c:pt>
                <c:pt idx="58">
                  <c:v>3.934614543333334E-2</c:v>
                </c:pt>
                <c:pt idx="59">
                  <c:v>4.5110363899999999E-2</c:v>
                </c:pt>
                <c:pt idx="60">
                  <c:v>4.7825844600000007E-2</c:v>
                </c:pt>
                <c:pt idx="61">
                  <c:v>4.891400596666666E-2</c:v>
                </c:pt>
                <c:pt idx="62">
                  <c:v>4.9867634600000002E-2</c:v>
                </c:pt>
                <c:pt idx="63">
                  <c:v>5.0629009000000003E-2</c:v>
                </c:pt>
                <c:pt idx="64">
                  <c:v>4.8861427999999998E-2</c:v>
                </c:pt>
                <c:pt idx="65">
                  <c:v>4.4786915099999998E-2</c:v>
                </c:pt>
                <c:pt idx="66">
                  <c:v>4.3248372366666656E-2</c:v>
                </c:pt>
                <c:pt idx="67">
                  <c:v>4.8452575866666653E-2</c:v>
                </c:pt>
                <c:pt idx="68">
                  <c:v>5.7644322466666682E-2</c:v>
                </c:pt>
                <c:pt idx="69">
                  <c:v>6.1855001033333329E-2</c:v>
                </c:pt>
                <c:pt idx="70">
                  <c:v>5.5321990000000008E-2</c:v>
                </c:pt>
                <c:pt idx="71">
                  <c:v>4.0706882700000009E-2</c:v>
                </c:pt>
                <c:pt idx="72">
                  <c:v>2.6720213300000004E-2</c:v>
                </c:pt>
                <c:pt idx="73">
                  <c:v>1.9375153466666666E-2</c:v>
                </c:pt>
                <c:pt idx="74">
                  <c:v>1.8892621466666665E-2</c:v>
                </c:pt>
                <c:pt idx="75">
                  <c:v>2.1025560566666674E-2</c:v>
                </c:pt>
                <c:pt idx="76">
                  <c:v>2.3045083033333327E-2</c:v>
                </c:pt>
                <c:pt idx="77">
                  <c:v>2.4916025133333332E-2</c:v>
                </c:pt>
                <c:pt idx="78">
                  <c:v>2.8042518300000006E-2</c:v>
                </c:pt>
                <c:pt idx="79">
                  <c:v>3.1363218666666665E-2</c:v>
                </c:pt>
                <c:pt idx="80">
                  <c:v>3.0892819700000004E-2</c:v>
                </c:pt>
                <c:pt idx="81">
                  <c:v>2.4082671233333332E-2</c:v>
                </c:pt>
                <c:pt idx="82">
                  <c:v>1.1980376399999999E-2</c:v>
                </c:pt>
                <c:pt idx="83">
                  <c:v>1.0282601100000002E-4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5.349878300000001E-5</c:v>
                </c:pt>
                <c:pt idx="88">
                  <c:v>5.1297762866666678E-3</c:v>
                </c:pt>
                <c:pt idx="89">
                  <c:v>1.2480626416666668E-2</c:v>
                </c:pt>
                <c:pt idx="90">
                  <c:v>1.9138899099999999E-2</c:v>
                </c:pt>
                <c:pt idx="91">
                  <c:v>2.5350474266666676E-2</c:v>
                </c:pt>
                <c:pt idx="92">
                  <c:v>2.9595062599999999E-2</c:v>
                </c:pt>
                <c:pt idx="93">
                  <c:v>3.1932201766666675E-2</c:v>
                </c:pt>
                <c:pt idx="94">
                  <c:v>3.2763795666666665E-2</c:v>
                </c:pt>
                <c:pt idx="95">
                  <c:v>3.1801814100000006E-2</c:v>
                </c:pt>
                <c:pt idx="96">
                  <c:v>3.1735527866666668E-2</c:v>
                </c:pt>
                <c:pt idx="97">
                  <c:v>3.1752772499999991E-2</c:v>
                </c:pt>
                <c:pt idx="98">
                  <c:v>3.1460612833333325E-2</c:v>
                </c:pt>
                <c:pt idx="99">
                  <c:v>3.0585336366666667E-2</c:v>
                </c:pt>
                <c:pt idx="100">
                  <c:v>2.933371676666667E-2</c:v>
                </c:pt>
                <c:pt idx="101">
                  <c:v>2.7552460899999996E-2</c:v>
                </c:pt>
                <c:pt idx="102">
                  <c:v>2.5680280433333334E-2</c:v>
                </c:pt>
                <c:pt idx="103">
                  <c:v>2.4302773633333333E-2</c:v>
                </c:pt>
                <c:pt idx="104">
                  <c:v>2.2373798066666666E-2</c:v>
                </c:pt>
                <c:pt idx="105">
                  <c:v>1.9976806699999999E-2</c:v>
                </c:pt>
                <c:pt idx="106">
                  <c:v>1.7073227033333336E-2</c:v>
                </c:pt>
                <c:pt idx="107">
                  <c:v>1.4207299583333334E-2</c:v>
                </c:pt>
                <c:pt idx="108">
                  <c:v>1.0446448733333336E-2</c:v>
                </c:pt>
                <c:pt idx="109">
                  <c:v>6.3108064133333332E-3</c:v>
                </c:pt>
                <c:pt idx="110">
                  <c:v>2.5799717773333339E-3</c:v>
                </c:pt>
                <c:pt idx="111">
                  <c:v>3.9036119999999994E-4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56-4B7B-9121-8A9B29CBC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7099759"/>
        <c:axId val="897104751"/>
      </c:barChart>
      <c:catAx>
        <c:axId val="897099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97104751"/>
        <c:crosses val="autoZero"/>
        <c:auto val="1"/>
        <c:lblAlgn val="ctr"/>
        <c:lblOffset val="100"/>
        <c:noMultiLvlLbl val="0"/>
      </c:catAx>
      <c:valAx>
        <c:axId val="8971047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970997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8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Sheet1!$A$5</c:f>
              <c:strCache>
                <c:ptCount val="1"/>
                <c:pt idx="0">
                  <c:v>SKMH004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Sheet1!$B$5:$DR$5</c:f>
              <c:numCache>
                <c:formatCode>General</c:formatCode>
                <c:ptCount val="121"/>
                <c:pt idx="0">
                  <c:v>6.4148132733333326E-3</c:v>
                </c:pt>
                <c:pt idx="1">
                  <c:v>5.1794681600000015E-3</c:v>
                </c:pt>
                <c:pt idx="2">
                  <c:v>5.904271373333333E-3</c:v>
                </c:pt>
                <c:pt idx="3">
                  <c:v>5.1511180066666669E-3</c:v>
                </c:pt>
                <c:pt idx="4">
                  <c:v>4.4296351033333318E-3</c:v>
                </c:pt>
                <c:pt idx="5">
                  <c:v>4.9204685700000002E-3</c:v>
                </c:pt>
                <c:pt idx="6">
                  <c:v>6.8476898400000007E-3</c:v>
                </c:pt>
                <c:pt idx="7">
                  <c:v>8.7521869166666648E-3</c:v>
                </c:pt>
                <c:pt idx="8">
                  <c:v>8.0283485666666678E-3</c:v>
                </c:pt>
                <c:pt idx="9">
                  <c:v>3.9978787300000004E-3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2.5235494199999996E-3</c:v>
                </c:pt>
                <c:pt idx="15">
                  <c:v>7.7034559300000003E-3</c:v>
                </c:pt>
                <c:pt idx="16">
                  <c:v>1.1369878333333337E-2</c:v>
                </c:pt>
                <c:pt idx="17">
                  <c:v>1.0834897616666667E-2</c:v>
                </c:pt>
                <c:pt idx="18">
                  <c:v>6.7383748133333339E-3</c:v>
                </c:pt>
                <c:pt idx="19">
                  <c:v>5.3616672599999984E-4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3.722366123333334E-3</c:v>
                </c:pt>
                <c:pt idx="27">
                  <c:v>9.2038175333333319E-3</c:v>
                </c:pt>
                <c:pt idx="28">
                  <c:v>1.4139586583333332E-2</c:v>
                </c:pt>
                <c:pt idx="29">
                  <c:v>1.8199942900000002E-2</c:v>
                </c:pt>
                <c:pt idx="30">
                  <c:v>2.2010898800000001E-2</c:v>
                </c:pt>
                <c:pt idx="31">
                  <c:v>2.5295010666666659E-2</c:v>
                </c:pt>
                <c:pt idx="32">
                  <c:v>2.7713947500000002E-2</c:v>
                </c:pt>
                <c:pt idx="33">
                  <c:v>3.1551869000000003E-2</c:v>
                </c:pt>
                <c:pt idx="34">
                  <c:v>3.665587813333334E-2</c:v>
                </c:pt>
                <c:pt idx="35">
                  <c:v>4.2262148399999991E-2</c:v>
                </c:pt>
                <c:pt idx="36">
                  <c:v>4.5677326466666661E-2</c:v>
                </c:pt>
                <c:pt idx="37">
                  <c:v>4.5220611533333351E-2</c:v>
                </c:pt>
                <c:pt idx="38">
                  <c:v>4.1230787733333336E-2</c:v>
                </c:pt>
                <c:pt idx="39">
                  <c:v>3.5603799899999983E-2</c:v>
                </c:pt>
                <c:pt idx="40">
                  <c:v>2.9006271733333328E-2</c:v>
                </c:pt>
                <c:pt idx="41">
                  <c:v>2.3640195299999996E-2</c:v>
                </c:pt>
                <c:pt idx="42">
                  <c:v>1.9759896433333334E-2</c:v>
                </c:pt>
                <c:pt idx="43">
                  <c:v>1.9227597333333339E-2</c:v>
                </c:pt>
                <c:pt idx="44">
                  <c:v>2.3143743166666661E-2</c:v>
                </c:pt>
                <c:pt idx="45">
                  <c:v>2.9356070800000002E-2</c:v>
                </c:pt>
                <c:pt idx="46">
                  <c:v>3.4269428733333336E-2</c:v>
                </c:pt>
                <c:pt idx="47">
                  <c:v>3.5688530199999999E-2</c:v>
                </c:pt>
                <c:pt idx="48">
                  <c:v>3.5033322766666673E-2</c:v>
                </c:pt>
                <c:pt idx="49">
                  <c:v>3.503432653333334E-2</c:v>
                </c:pt>
                <c:pt idx="50">
                  <c:v>3.6460871600000007E-2</c:v>
                </c:pt>
                <c:pt idx="51">
                  <c:v>3.9030412966666664E-2</c:v>
                </c:pt>
                <c:pt idx="52">
                  <c:v>4.1015917266666667E-2</c:v>
                </c:pt>
                <c:pt idx="53">
                  <c:v>4.0283804899999984E-2</c:v>
                </c:pt>
                <c:pt idx="54">
                  <c:v>3.6423100366666655E-2</c:v>
                </c:pt>
                <c:pt idx="55">
                  <c:v>3.2706054399999997E-2</c:v>
                </c:pt>
                <c:pt idx="56">
                  <c:v>3.1851914766666663E-2</c:v>
                </c:pt>
                <c:pt idx="57">
                  <c:v>3.636624296666667E-2</c:v>
                </c:pt>
                <c:pt idx="58">
                  <c:v>4.4227569766666655E-2</c:v>
                </c:pt>
                <c:pt idx="59">
                  <c:v>5.1097555366666672E-2</c:v>
                </c:pt>
                <c:pt idx="60">
                  <c:v>5.3718762599999997E-2</c:v>
                </c:pt>
                <c:pt idx="61">
                  <c:v>5.4016114966666674E-2</c:v>
                </c:pt>
                <c:pt idx="62">
                  <c:v>5.4408603933333341E-2</c:v>
                </c:pt>
                <c:pt idx="63">
                  <c:v>5.5062759966666666E-2</c:v>
                </c:pt>
                <c:pt idx="64">
                  <c:v>5.306905713333334E-2</c:v>
                </c:pt>
                <c:pt idx="65">
                  <c:v>4.8074004833333336E-2</c:v>
                </c:pt>
                <c:pt idx="66">
                  <c:v>4.5313909066666665E-2</c:v>
                </c:pt>
                <c:pt idx="67">
                  <c:v>4.9647397533333332E-2</c:v>
                </c:pt>
                <c:pt idx="68">
                  <c:v>5.8309391899999993E-2</c:v>
                </c:pt>
                <c:pt idx="69">
                  <c:v>6.1682892033333346E-2</c:v>
                </c:pt>
                <c:pt idx="70">
                  <c:v>5.3654288299999985E-2</c:v>
                </c:pt>
                <c:pt idx="71">
                  <c:v>3.7092856133333331E-2</c:v>
                </c:pt>
                <c:pt idx="72">
                  <c:v>2.1301761299999999E-2</c:v>
                </c:pt>
                <c:pt idx="73">
                  <c:v>1.2842837183333332E-2</c:v>
                </c:pt>
                <c:pt idx="74">
                  <c:v>1.2135976649999998E-2</c:v>
                </c:pt>
                <c:pt idx="75">
                  <c:v>1.5294596550000004E-2</c:v>
                </c:pt>
                <c:pt idx="76">
                  <c:v>1.9550307699999998E-2</c:v>
                </c:pt>
                <c:pt idx="77">
                  <c:v>2.3719526133333335E-2</c:v>
                </c:pt>
                <c:pt idx="78">
                  <c:v>2.8387431399999996E-2</c:v>
                </c:pt>
                <c:pt idx="79">
                  <c:v>3.2544614966666663E-2</c:v>
                </c:pt>
                <c:pt idx="80">
                  <c:v>3.2775855099999994E-2</c:v>
                </c:pt>
                <c:pt idx="81">
                  <c:v>2.6657107033333339E-2</c:v>
                </c:pt>
                <c:pt idx="82">
                  <c:v>1.4818919549999997E-2</c:v>
                </c:pt>
                <c:pt idx="83">
                  <c:v>1.4672987166666662E-3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3.608165233333334E-3</c:v>
                </c:pt>
                <c:pt idx="88">
                  <c:v>1.45005958E-2</c:v>
                </c:pt>
                <c:pt idx="89">
                  <c:v>2.3930540600000005E-2</c:v>
                </c:pt>
                <c:pt idx="90">
                  <c:v>3.09672787E-2</c:v>
                </c:pt>
                <c:pt idx="91">
                  <c:v>3.5521295833333327E-2</c:v>
                </c:pt>
                <c:pt idx="92">
                  <c:v>3.6294249566666666E-2</c:v>
                </c:pt>
                <c:pt idx="93">
                  <c:v>3.484368383333334E-2</c:v>
                </c:pt>
                <c:pt idx="94">
                  <c:v>3.2342102266666659E-2</c:v>
                </c:pt>
                <c:pt idx="95">
                  <c:v>2.8950684166666667E-2</c:v>
                </c:pt>
                <c:pt idx="96">
                  <c:v>2.8219175066666664E-2</c:v>
                </c:pt>
                <c:pt idx="97">
                  <c:v>2.8972051699999994E-2</c:v>
                </c:pt>
                <c:pt idx="98">
                  <c:v>3.0418193599999997E-2</c:v>
                </c:pt>
                <c:pt idx="99">
                  <c:v>3.1914456699999996E-2</c:v>
                </c:pt>
                <c:pt idx="100">
                  <c:v>3.3370088966666676E-2</c:v>
                </c:pt>
                <c:pt idx="101">
                  <c:v>3.3578591066666656E-2</c:v>
                </c:pt>
                <c:pt idx="102">
                  <c:v>3.3161206633333336E-2</c:v>
                </c:pt>
                <c:pt idx="103">
                  <c:v>3.2465798533333333E-2</c:v>
                </c:pt>
                <c:pt idx="104">
                  <c:v>3.0536133933333331E-2</c:v>
                </c:pt>
                <c:pt idx="105">
                  <c:v>2.7516107333333331E-2</c:v>
                </c:pt>
                <c:pt idx="106">
                  <c:v>2.3423680066666664E-2</c:v>
                </c:pt>
                <c:pt idx="107">
                  <c:v>1.8967076899999998E-2</c:v>
                </c:pt>
                <c:pt idx="108">
                  <c:v>1.3228334483333331E-2</c:v>
                </c:pt>
                <c:pt idx="109">
                  <c:v>6.9502032466666665E-3</c:v>
                </c:pt>
                <c:pt idx="110">
                  <c:v>7.4639785033333325E-4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B2-40D7-9614-74F5E0EE1F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9514671"/>
        <c:axId val="889512175"/>
      </c:barChart>
      <c:catAx>
        <c:axId val="889514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89512175"/>
        <c:crosses val="autoZero"/>
        <c:auto val="1"/>
        <c:lblAlgn val="ctr"/>
        <c:lblOffset val="100"/>
        <c:noMultiLvlLbl val="0"/>
      </c:catAx>
      <c:valAx>
        <c:axId val="8895121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895146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8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Sheet1!$A$60</c:f>
              <c:strCache>
                <c:ptCount val="1"/>
                <c:pt idx="0">
                  <c:v>SKMH059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Sheet1!$B$60:$DR$60</c:f>
              <c:numCache>
                <c:formatCode>General</c:formatCode>
                <c:ptCount val="121"/>
                <c:pt idx="0">
                  <c:v>4.4973817680000003E-3</c:v>
                </c:pt>
                <c:pt idx="1">
                  <c:v>3.6742212109999984E-3</c:v>
                </c:pt>
                <c:pt idx="2">
                  <c:v>4.7655329500000017E-3</c:v>
                </c:pt>
                <c:pt idx="3">
                  <c:v>4.4337577869999999E-3</c:v>
                </c:pt>
                <c:pt idx="4">
                  <c:v>3.8145656609999985E-3</c:v>
                </c:pt>
                <c:pt idx="5">
                  <c:v>4.1262366529999997E-3</c:v>
                </c:pt>
                <c:pt idx="6">
                  <c:v>5.8738556559999999E-3</c:v>
                </c:pt>
                <c:pt idx="7">
                  <c:v>7.8778287409999991E-3</c:v>
                </c:pt>
                <c:pt idx="8">
                  <c:v>7.5389869329999994E-3</c:v>
                </c:pt>
                <c:pt idx="9">
                  <c:v>3.8693670059999994E-3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2.2262479720000007E-3</c:v>
                </c:pt>
                <c:pt idx="15">
                  <c:v>7.4597058999999986E-3</c:v>
                </c:pt>
                <c:pt idx="16">
                  <c:v>1.1187113785000003E-2</c:v>
                </c:pt>
                <c:pt idx="17">
                  <c:v>1.0692197089999999E-2</c:v>
                </c:pt>
                <c:pt idx="18">
                  <c:v>6.5078858880000014E-3</c:v>
                </c:pt>
                <c:pt idx="19">
                  <c:v>3.0488654617000005E-4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1.6522006240000001E-5</c:v>
                </c:pt>
                <c:pt idx="26">
                  <c:v>4.0070315250000012E-3</c:v>
                </c:pt>
                <c:pt idx="27">
                  <c:v>9.2954398050000032E-3</c:v>
                </c:pt>
                <c:pt idx="28">
                  <c:v>1.4059163840000008E-2</c:v>
                </c:pt>
                <c:pt idx="29">
                  <c:v>1.8160252020000003E-2</c:v>
                </c:pt>
                <c:pt idx="30">
                  <c:v>2.2454660279999997E-2</c:v>
                </c:pt>
                <c:pt idx="31">
                  <c:v>2.7032284520000012E-2</c:v>
                </c:pt>
                <c:pt idx="32">
                  <c:v>3.1712925080000003E-2</c:v>
                </c:pt>
                <c:pt idx="33">
                  <c:v>3.8274998630000001E-2</c:v>
                </c:pt>
                <c:pt idx="34">
                  <c:v>4.6104777400000012E-2</c:v>
                </c:pt>
                <c:pt idx="35">
                  <c:v>5.3845432889999982E-2</c:v>
                </c:pt>
                <c:pt idx="36">
                  <c:v>5.8439658169999985E-2</c:v>
                </c:pt>
                <c:pt idx="37">
                  <c:v>5.7864132040000002E-2</c:v>
                </c:pt>
                <c:pt idx="38">
                  <c:v>5.266855007E-2</c:v>
                </c:pt>
                <c:pt idx="39">
                  <c:v>4.4914659669999975E-2</c:v>
                </c:pt>
                <c:pt idx="40">
                  <c:v>3.6022147590000005E-2</c:v>
                </c:pt>
                <c:pt idx="41">
                  <c:v>2.8583807910000005E-2</c:v>
                </c:pt>
                <c:pt idx="42">
                  <c:v>2.324692443000001E-2</c:v>
                </c:pt>
                <c:pt idx="43">
                  <c:v>2.1685634940000004E-2</c:v>
                </c:pt>
                <c:pt idx="44">
                  <c:v>2.4696451640000002E-2</c:v>
                </c:pt>
                <c:pt idx="45">
                  <c:v>3.0112736659999997E-2</c:v>
                </c:pt>
                <c:pt idx="46">
                  <c:v>3.4410757909999999E-2</c:v>
                </c:pt>
                <c:pt idx="47">
                  <c:v>3.5577007120000011E-2</c:v>
                </c:pt>
                <c:pt idx="48">
                  <c:v>3.4770984800000009E-2</c:v>
                </c:pt>
                <c:pt idx="49">
                  <c:v>3.4380286100000011E-2</c:v>
                </c:pt>
                <c:pt idx="50">
                  <c:v>3.5127349820000001E-2</c:v>
                </c:pt>
                <c:pt idx="51">
                  <c:v>3.694985046000001E-2</c:v>
                </c:pt>
                <c:pt idx="52">
                  <c:v>3.8460482790000014E-2</c:v>
                </c:pt>
                <c:pt idx="53">
                  <c:v>3.7652687429999984E-2</c:v>
                </c:pt>
                <c:pt idx="54">
                  <c:v>3.396535656E-2</c:v>
                </c:pt>
                <c:pt idx="55">
                  <c:v>3.0371005230000008E-2</c:v>
                </c:pt>
                <c:pt idx="56">
                  <c:v>2.9540217840000008E-2</c:v>
                </c:pt>
                <c:pt idx="57">
                  <c:v>3.4363707289999997E-2</c:v>
                </c:pt>
                <c:pt idx="58">
                  <c:v>4.2913007699999985E-2</c:v>
                </c:pt>
                <c:pt idx="59">
                  <c:v>5.0545552480000006E-2</c:v>
                </c:pt>
                <c:pt idx="60">
                  <c:v>5.3144628109999995E-2</c:v>
                </c:pt>
                <c:pt idx="61">
                  <c:v>5.2351751349999996E-2</c:v>
                </c:pt>
                <c:pt idx="62">
                  <c:v>5.1445542520000019E-2</c:v>
                </c:pt>
                <c:pt idx="63">
                  <c:v>5.1962490889999977E-2</c:v>
                </c:pt>
                <c:pt idx="64">
                  <c:v>5.1351457079999996E-2</c:v>
                </c:pt>
                <c:pt idx="65">
                  <c:v>4.8334526280000019E-2</c:v>
                </c:pt>
                <c:pt idx="66">
                  <c:v>4.6495445530000019E-2</c:v>
                </c:pt>
                <c:pt idx="67">
                  <c:v>4.9983516920000005E-2</c:v>
                </c:pt>
                <c:pt idx="68">
                  <c:v>5.6916109590000014E-2</c:v>
                </c:pt>
                <c:pt idx="69">
                  <c:v>5.9004786539999986E-2</c:v>
                </c:pt>
                <c:pt idx="70">
                  <c:v>5.0840454199999961E-2</c:v>
                </c:pt>
                <c:pt idx="71">
                  <c:v>3.4849297250000008E-2</c:v>
                </c:pt>
                <c:pt idx="72">
                  <c:v>1.9406466880000001E-2</c:v>
                </c:pt>
                <c:pt idx="73">
                  <c:v>1.0909756089000001E-2</c:v>
                </c:pt>
                <c:pt idx="74">
                  <c:v>1.0642038899000001E-2</c:v>
                </c:pt>
                <c:pt idx="75">
                  <c:v>1.5170430684000001E-2</c:v>
                </c:pt>
                <c:pt idx="76">
                  <c:v>2.0653575599999988E-2</c:v>
                </c:pt>
                <c:pt idx="77">
                  <c:v>2.4264919969999993E-2</c:v>
                </c:pt>
                <c:pt idx="78">
                  <c:v>2.6435079779999988E-2</c:v>
                </c:pt>
                <c:pt idx="79">
                  <c:v>2.8068519449999992E-2</c:v>
                </c:pt>
                <c:pt idx="80">
                  <c:v>2.7787623630000008E-2</c:v>
                </c:pt>
                <c:pt idx="81">
                  <c:v>2.3413878910000002E-2</c:v>
                </c:pt>
                <c:pt idx="82">
                  <c:v>1.4048115989999992E-2</c:v>
                </c:pt>
                <c:pt idx="83">
                  <c:v>2.5711404001600002E-3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1.7992673329200006E-3</c:v>
                </c:pt>
                <c:pt idx="88">
                  <c:v>1.2886202435000004E-2</c:v>
                </c:pt>
                <c:pt idx="89">
                  <c:v>2.2640087999999999E-2</c:v>
                </c:pt>
                <c:pt idx="90">
                  <c:v>2.9558780879999982E-2</c:v>
                </c:pt>
                <c:pt idx="91">
                  <c:v>3.3586586920000008E-2</c:v>
                </c:pt>
                <c:pt idx="92">
                  <c:v>3.3768906739999993E-2</c:v>
                </c:pt>
                <c:pt idx="93">
                  <c:v>3.205015415000001E-2</c:v>
                </c:pt>
                <c:pt idx="94">
                  <c:v>2.9508429890000003E-2</c:v>
                </c:pt>
                <c:pt idx="95">
                  <c:v>2.6026585670000001E-2</c:v>
                </c:pt>
                <c:pt idx="96">
                  <c:v>2.5131362630000001E-2</c:v>
                </c:pt>
                <c:pt idx="97">
                  <c:v>2.5697290480000003E-2</c:v>
                </c:pt>
                <c:pt idx="98">
                  <c:v>2.689171064E-2</c:v>
                </c:pt>
                <c:pt idx="99">
                  <c:v>2.8194483939999997E-2</c:v>
                </c:pt>
                <c:pt idx="100">
                  <c:v>2.9520555689999988E-2</c:v>
                </c:pt>
                <c:pt idx="101">
                  <c:v>2.9242015859999998E-2</c:v>
                </c:pt>
                <c:pt idx="102">
                  <c:v>2.87701676E-2</c:v>
                </c:pt>
                <c:pt idx="103">
                  <c:v>2.8090063210000009E-2</c:v>
                </c:pt>
                <c:pt idx="104">
                  <c:v>2.6301899139999998E-2</c:v>
                </c:pt>
                <c:pt idx="105">
                  <c:v>2.3515309340000002E-2</c:v>
                </c:pt>
                <c:pt idx="106">
                  <c:v>1.9719548290000003E-2</c:v>
                </c:pt>
                <c:pt idx="107">
                  <c:v>1.5439410005000003E-2</c:v>
                </c:pt>
                <c:pt idx="108">
                  <c:v>9.9669423149999995E-3</c:v>
                </c:pt>
                <c:pt idx="109">
                  <c:v>3.8928844289999997E-3</c:v>
                </c:pt>
                <c:pt idx="110">
                  <c:v>6.2907119399999991E-5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AE-4BA1-A453-5C965E1AE5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80516671"/>
        <c:axId val="1280517087"/>
      </c:barChart>
      <c:catAx>
        <c:axId val="1280516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80517087"/>
        <c:crosses val="autoZero"/>
        <c:auto val="1"/>
        <c:lblAlgn val="ctr"/>
        <c:lblOffset val="100"/>
        <c:noMultiLvlLbl val="0"/>
      </c:catAx>
      <c:valAx>
        <c:axId val="12805170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805166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8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Sheet1!$A$6</c:f>
              <c:strCache>
                <c:ptCount val="1"/>
                <c:pt idx="0">
                  <c:v>SKMH005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Sheet1!$B$6:$DR$6</c:f>
              <c:numCache>
                <c:formatCode>General</c:formatCode>
                <c:ptCount val="121"/>
                <c:pt idx="0">
                  <c:v>6.6150096E-3</c:v>
                </c:pt>
                <c:pt idx="1">
                  <c:v>5.4100802999999999E-3</c:v>
                </c:pt>
                <c:pt idx="2">
                  <c:v>6.139898000000003E-3</c:v>
                </c:pt>
                <c:pt idx="3">
                  <c:v>5.4319150000000007E-3</c:v>
                </c:pt>
                <c:pt idx="4">
                  <c:v>4.7009259999999968E-3</c:v>
                </c:pt>
                <c:pt idx="5">
                  <c:v>5.0855919999999999E-3</c:v>
                </c:pt>
                <c:pt idx="6">
                  <c:v>6.8513964999999972E-3</c:v>
                </c:pt>
                <c:pt idx="7">
                  <c:v>8.6065459999999944E-3</c:v>
                </c:pt>
                <c:pt idx="8">
                  <c:v>7.8186729999999999E-3</c:v>
                </c:pt>
                <c:pt idx="9">
                  <c:v>3.838502999999997E-3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2.6357204E-3</c:v>
                </c:pt>
                <c:pt idx="15">
                  <c:v>7.7868490000000045E-3</c:v>
                </c:pt>
                <c:pt idx="16">
                  <c:v>1.1416839000000007E-2</c:v>
                </c:pt>
                <c:pt idx="17">
                  <c:v>1.0836856000000004E-2</c:v>
                </c:pt>
                <c:pt idx="18">
                  <c:v>6.6801454000000029E-3</c:v>
                </c:pt>
                <c:pt idx="19">
                  <c:v>4.428124800000002E-4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3.7950397999999977E-3</c:v>
                </c:pt>
                <c:pt idx="27">
                  <c:v>9.291078000000003E-3</c:v>
                </c:pt>
                <c:pt idx="28">
                  <c:v>1.4227916499999995E-2</c:v>
                </c:pt>
                <c:pt idx="29">
                  <c:v>1.8268265000000002E-2</c:v>
                </c:pt>
                <c:pt idx="30">
                  <c:v>2.2071606000000011E-2</c:v>
                </c:pt>
                <c:pt idx="31">
                  <c:v>2.5366601999999992E-2</c:v>
                </c:pt>
                <c:pt idx="32">
                  <c:v>2.7791192999999995E-2</c:v>
                </c:pt>
                <c:pt idx="33">
                  <c:v>3.158386400000001E-2</c:v>
                </c:pt>
                <c:pt idx="34">
                  <c:v>3.6620109999999997E-2</c:v>
                </c:pt>
                <c:pt idx="35">
                  <c:v>4.2219805999999999E-2</c:v>
                </c:pt>
                <c:pt idx="36">
                  <c:v>4.5753299999999976E-2</c:v>
                </c:pt>
                <c:pt idx="37">
                  <c:v>4.5527945999999993E-2</c:v>
                </c:pt>
                <c:pt idx="38">
                  <c:v>4.1794010000000027E-2</c:v>
                </c:pt>
                <c:pt idx="39">
                  <c:v>3.6341783000000003E-2</c:v>
                </c:pt>
                <c:pt idx="40">
                  <c:v>2.9787023999999999E-2</c:v>
                </c:pt>
                <c:pt idx="41">
                  <c:v>2.438889E-2</c:v>
                </c:pt>
                <c:pt idx="42">
                  <c:v>2.0445582999999993E-2</c:v>
                </c:pt>
                <c:pt idx="43">
                  <c:v>1.9866596999999996E-2</c:v>
                </c:pt>
                <c:pt idx="44">
                  <c:v>2.3782263000000001E-2</c:v>
                </c:pt>
                <c:pt idx="45">
                  <c:v>3.0048931000000025E-2</c:v>
                </c:pt>
                <c:pt idx="46">
                  <c:v>3.5065102999999993E-2</c:v>
                </c:pt>
                <c:pt idx="47">
                  <c:v>3.6590617000000006E-2</c:v>
                </c:pt>
                <c:pt idx="48">
                  <c:v>3.5968132000000021E-2</c:v>
                </c:pt>
                <c:pt idx="49">
                  <c:v>3.5895870000000031E-2</c:v>
                </c:pt>
                <c:pt idx="50">
                  <c:v>3.7159139999999986E-2</c:v>
                </c:pt>
                <c:pt idx="51">
                  <c:v>3.9514924999999985E-2</c:v>
                </c:pt>
                <c:pt idx="52">
                  <c:v>4.1293594999999982E-2</c:v>
                </c:pt>
                <c:pt idx="53">
                  <c:v>4.0391105999999975E-2</c:v>
                </c:pt>
                <c:pt idx="54">
                  <c:v>3.641480200000001E-2</c:v>
                </c:pt>
                <c:pt idx="55">
                  <c:v>3.2649803999999977E-2</c:v>
                </c:pt>
                <c:pt idx="56">
                  <c:v>3.1784570000000005E-2</c:v>
                </c:pt>
                <c:pt idx="57">
                  <c:v>3.6329764999999986E-2</c:v>
                </c:pt>
                <c:pt idx="58">
                  <c:v>4.4261689999999992E-2</c:v>
                </c:pt>
                <c:pt idx="59">
                  <c:v>5.123703000000001E-2</c:v>
                </c:pt>
                <c:pt idx="60">
                  <c:v>5.3928866999999998E-2</c:v>
                </c:pt>
                <c:pt idx="61">
                  <c:v>5.4192546999999987E-2</c:v>
                </c:pt>
                <c:pt idx="62">
                  <c:v>5.4436012999999964E-2</c:v>
                </c:pt>
                <c:pt idx="63">
                  <c:v>5.4924999999999967E-2</c:v>
                </c:pt>
                <c:pt idx="64">
                  <c:v>5.2860091999999977E-2</c:v>
                </c:pt>
                <c:pt idx="65">
                  <c:v>4.7899871999999975E-2</c:v>
                </c:pt>
                <c:pt idx="66">
                  <c:v>4.5204599999999998E-2</c:v>
                </c:pt>
                <c:pt idx="67">
                  <c:v>4.955921999999998E-2</c:v>
                </c:pt>
                <c:pt idx="68">
                  <c:v>5.8185751999999986E-2</c:v>
                </c:pt>
                <c:pt idx="69">
                  <c:v>6.1506013999999949E-2</c:v>
                </c:pt>
                <c:pt idx="70">
                  <c:v>5.3448013999999995E-2</c:v>
                </c:pt>
                <c:pt idx="71">
                  <c:v>3.6902911999999975E-2</c:v>
                </c:pt>
                <c:pt idx="72">
                  <c:v>2.1160453999999999E-2</c:v>
                </c:pt>
                <c:pt idx="73">
                  <c:v>1.2735457000000004E-2</c:v>
                </c:pt>
                <c:pt idx="74">
                  <c:v>1.2033838000000003E-2</c:v>
                </c:pt>
                <c:pt idx="75">
                  <c:v>1.5209205000000002E-2</c:v>
                </c:pt>
                <c:pt idx="76">
                  <c:v>1.9540590000000007E-2</c:v>
                </c:pt>
                <c:pt idx="77">
                  <c:v>2.3837679999999983E-2</c:v>
                </c:pt>
                <c:pt idx="78">
                  <c:v>2.8582642000000016E-2</c:v>
                </c:pt>
                <c:pt idx="79">
                  <c:v>3.2695535999999976E-2</c:v>
                </c:pt>
                <c:pt idx="80">
                  <c:v>3.2791890000000018E-2</c:v>
                </c:pt>
                <c:pt idx="81">
                  <c:v>2.6555616000000001E-2</c:v>
                </c:pt>
                <c:pt idx="82">
                  <c:v>1.4689840000000006E-2</c:v>
                </c:pt>
                <c:pt idx="83">
                  <c:v>1.3893454999999999E-3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3.6454112000000008E-3</c:v>
                </c:pt>
                <c:pt idx="88">
                  <c:v>1.458341899999999E-2</c:v>
                </c:pt>
                <c:pt idx="89">
                  <c:v>2.4105683000000006E-2</c:v>
                </c:pt>
                <c:pt idx="90">
                  <c:v>3.1263350000000016E-2</c:v>
                </c:pt>
                <c:pt idx="91">
                  <c:v>3.5926219999999995E-2</c:v>
                </c:pt>
                <c:pt idx="92">
                  <c:v>3.6707032000000021E-2</c:v>
                </c:pt>
                <c:pt idx="93">
                  <c:v>3.5187929999999985E-2</c:v>
                </c:pt>
                <c:pt idx="94">
                  <c:v>3.2563425999999979E-2</c:v>
                </c:pt>
                <c:pt idx="95">
                  <c:v>2.8988204999999993E-2</c:v>
                </c:pt>
                <c:pt idx="96">
                  <c:v>2.8075639999999989E-2</c:v>
                </c:pt>
                <c:pt idx="97">
                  <c:v>2.8688020000000012E-2</c:v>
                </c:pt>
                <c:pt idx="98">
                  <c:v>3.0033913000000016E-2</c:v>
                </c:pt>
                <c:pt idx="99">
                  <c:v>3.1478244999999988E-2</c:v>
                </c:pt>
                <c:pt idx="100">
                  <c:v>3.2933749999999991E-2</c:v>
                </c:pt>
                <c:pt idx="101">
                  <c:v>3.3190228000000016E-2</c:v>
                </c:pt>
                <c:pt idx="102">
                  <c:v>3.2800302000000031E-2</c:v>
                </c:pt>
                <c:pt idx="103">
                  <c:v>3.2154004999999992E-2</c:v>
                </c:pt>
                <c:pt idx="104">
                  <c:v>3.0279389000000014E-2</c:v>
                </c:pt>
                <c:pt idx="105">
                  <c:v>2.7313068999999992E-2</c:v>
                </c:pt>
                <c:pt idx="106">
                  <c:v>2.3270698000000003E-2</c:v>
                </c:pt>
                <c:pt idx="107">
                  <c:v>1.8844835000000001E-2</c:v>
                </c:pt>
                <c:pt idx="108">
                  <c:v>1.3136429999999994E-2</c:v>
                </c:pt>
                <c:pt idx="109">
                  <c:v>6.8733086999999979E-3</c:v>
                </c:pt>
                <c:pt idx="110">
                  <c:v>6.6528839999999969E-4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AB-482D-A2C4-2620E8A0F5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7302111"/>
        <c:axId val="897303359"/>
      </c:barChart>
      <c:catAx>
        <c:axId val="8973021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97303359"/>
        <c:crosses val="autoZero"/>
        <c:auto val="1"/>
        <c:lblAlgn val="ctr"/>
        <c:lblOffset val="100"/>
        <c:noMultiLvlLbl val="0"/>
      </c:catAx>
      <c:valAx>
        <c:axId val="8973033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973021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8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Sheet1!$A$61</c:f>
              <c:strCache>
                <c:ptCount val="1"/>
                <c:pt idx="0">
                  <c:v>SKMH060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Sheet1!$B$61:$DR$61</c:f>
              <c:numCache>
                <c:formatCode>General</c:formatCode>
                <c:ptCount val="121"/>
                <c:pt idx="0">
                  <c:v>1.7479191542100001E-3</c:v>
                </c:pt>
                <c:pt idx="1">
                  <c:v>1.0938412076799994E-3</c:v>
                </c:pt>
                <c:pt idx="2">
                  <c:v>1.7921537611499997E-3</c:v>
                </c:pt>
                <c:pt idx="3">
                  <c:v>2.1553753874300006E-3</c:v>
                </c:pt>
                <c:pt idx="4">
                  <c:v>2.7595499859999996E-3</c:v>
                </c:pt>
                <c:pt idx="5">
                  <c:v>3.5279049530000019E-3</c:v>
                </c:pt>
                <c:pt idx="6">
                  <c:v>4.7282898120000021E-3</c:v>
                </c:pt>
                <c:pt idx="7">
                  <c:v>6.2895725389999976E-3</c:v>
                </c:pt>
                <c:pt idx="8">
                  <c:v>6.1267812340000012E-3</c:v>
                </c:pt>
                <c:pt idx="9">
                  <c:v>3.2262736939999994E-3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1.5615600824000003E-3</c:v>
                </c:pt>
                <c:pt idx="15">
                  <c:v>7.7877466629999994E-3</c:v>
                </c:pt>
                <c:pt idx="16">
                  <c:v>1.26358583E-2</c:v>
                </c:pt>
                <c:pt idx="17">
                  <c:v>1.2631785244999997E-2</c:v>
                </c:pt>
                <c:pt idx="18">
                  <c:v>8.0067023769999981E-3</c:v>
                </c:pt>
                <c:pt idx="19">
                  <c:v>3.3980504178999994E-4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5.1414896459999991E-3</c:v>
                </c:pt>
                <c:pt idx="27">
                  <c:v>1.1094598304999998E-2</c:v>
                </c:pt>
                <c:pt idx="28">
                  <c:v>1.5850039640000008E-2</c:v>
                </c:pt>
                <c:pt idx="29">
                  <c:v>1.9170661769999989E-2</c:v>
                </c:pt>
                <c:pt idx="30">
                  <c:v>2.2646063479999992E-2</c:v>
                </c:pt>
                <c:pt idx="31">
                  <c:v>2.6397978969999989E-2</c:v>
                </c:pt>
                <c:pt idx="32">
                  <c:v>2.9873437589999999E-2</c:v>
                </c:pt>
                <c:pt idx="33">
                  <c:v>3.464480788999999E-2</c:v>
                </c:pt>
                <c:pt idx="34">
                  <c:v>4.0049576400000009E-2</c:v>
                </c:pt>
                <c:pt idx="35">
                  <c:v>4.5029403769999997E-2</c:v>
                </c:pt>
                <c:pt idx="36">
                  <c:v>4.7260011500000004E-2</c:v>
                </c:pt>
                <c:pt idx="37">
                  <c:v>4.5399890420000005E-2</c:v>
                </c:pt>
                <c:pt idx="38">
                  <c:v>4.0436872170000006E-2</c:v>
                </c:pt>
                <c:pt idx="39">
                  <c:v>3.4140655609999994E-2</c:v>
                </c:pt>
                <c:pt idx="40">
                  <c:v>2.7271994239999993E-2</c:v>
                </c:pt>
                <c:pt idx="41">
                  <c:v>2.1809395580000005E-2</c:v>
                </c:pt>
                <c:pt idx="42">
                  <c:v>1.8176860519999997E-2</c:v>
                </c:pt>
                <c:pt idx="43">
                  <c:v>1.8449805250000003E-2</c:v>
                </c:pt>
                <c:pt idx="44">
                  <c:v>2.3381498720000001E-2</c:v>
                </c:pt>
                <c:pt idx="45">
                  <c:v>3.0600162730000002E-2</c:v>
                </c:pt>
                <c:pt idx="46">
                  <c:v>3.6321599249999996E-2</c:v>
                </c:pt>
                <c:pt idx="47">
                  <c:v>3.8250747680000002E-2</c:v>
                </c:pt>
                <c:pt idx="48">
                  <c:v>3.7162362850000005E-2</c:v>
                </c:pt>
                <c:pt idx="49">
                  <c:v>3.5094142789999998E-2</c:v>
                </c:pt>
                <c:pt idx="50">
                  <c:v>3.2952794130000018E-2</c:v>
                </c:pt>
                <c:pt idx="51">
                  <c:v>3.1892103510000012E-2</c:v>
                </c:pt>
                <c:pt idx="52">
                  <c:v>3.1792440289999988E-2</c:v>
                </c:pt>
                <c:pt idx="53">
                  <c:v>3.1022797660000004E-2</c:v>
                </c:pt>
                <c:pt idx="54">
                  <c:v>2.7993089299999985E-2</c:v>
                </c:pt>
                <c:pt idx="55">
                  <c:v>2.434389910000001E-2</c:v>
                </c:pt>
                <c:pt idx="56">
                  <c:v>2.282894064999999E-2</c:v>
                </c:pt>
                <c:pt idx="57">
                  <c:v>2.6384042120000006E-2</c:v>
                </c:pt>
                <c:pt idx="58">
                  <c:v>3.3821498679999992E-2</c:v>
                </c:pt>
                <c:pt idx="59">
                  <c:v>4.1020148039999975E-2</c:v>
                </c:pt>
                <c:pt idx="60">
                  <c:v>4.3970196049999993E-2</c:v>
                </c:pt>
                <c:pt idx="61">
                  <c:v>4.4281307740000005E-2</c:v>
                </c:pt>
                <c:pt idx="62">
                  <c:v>4.4488482749999995E-2</c:v>
                </c:pt>
                <c:pt idx="63">
                  <c:v>4.5493802929999987E-2</c:v>
                </c:pt>
                <c:pt idx="64">
                  <c:v>4.4984007220000004E-2</c:v>
                </c:pt>
                <c:pt idx="65">
                  <c:v>4.2505068890000004E-2</c:v>
                </c:pt>
                <c:pt idx="66">
                  <c:v>4.2054596930000007E-2</c:v>
                </c:pt>
                <c:pt idx="67">
                  <c:v>4.7763129110000017E-2</c:v>
                </c:pt>
                <c:pt idx="68">
                  <c:v>5.7420067910000011E-2</c:v>
                </c:pt>
                <c:pt idx="69">
                  <c:v>6.2349626949999994E-2</c:v>
                </c:pt>
                <c:pt idx="70">
                  <c:v>5.6329393999999991E-2</c:v>
                </c:pt>
                <c:pt idx="71">
                  <c:v>4.1049463459999984E-2</c:v>
                </c:pt>
                <c:pt idx="72">
                  <c:v>2.4927100860000002E-2</c:v>
                </c:pt>
                <c:pt idx="73">
                  <c:v>1.5070863264999996E-2</c:v>
                </c:pt>
                <c:pt idx="74">
                  <c:v>1.3472053785E-2</c:v>
                </c:pt>
                <c:pt idx="75">
                  <c:v>1.6405283625000003E-2</c:v>
                </c:pt>
                <c:pt idx="76">
                  <c:v>1.9775552149999997E-2</c:v>
                </c:pt>
                <c:pt idx="77">
                  <c:v>2.1644346449999997E-2</c:v>
                </c:pt>
                <c:pt idx="78">
                  <c:v>2.3389577569999993E-2</c:v>
                </c:pt>
                <c:pt idx="79">
                  <c:v>2.5564545839999987E-2</c:v>
                </c:pt>
                <c:pt idx="80">
                  <c:v>2.5579377480000005E-2</c:v>
                </c:pt>
                <c:pt idx="81">
                  <c:v>2.056441433999999E-2</c:v>
                </c:pt>
                <c:pt idx="82">
                  <c:v>1.0120500504999998E-2</c:v>
                </c:pt>
                <c:pt idx="83">
                  <c:v>1.5387467749999997E-4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9.0350035390000002E-4</c:v>
                </c:pt>
                <c:pt idx="88">
                  <c:v>9.3778512229999982E-3</c:v>
                </c:pt>
                <c:pt idx="89">
                  <c:v>1.8158758324999996E-2</c:v>
                </c:pt>
                <c:pt idx="90">
                  <c:v>2.4255189929999997E-2</c:v>
                </c:pt>
                <c:pt idx="91">
                  <c:v>2.8101675680000004E-2</c:v>
                </c:pt>
                <c:pt idx="92">
                  <c:v>2.9172302349999995E-2</c:v>
                </c:pt>
                <c:pt idx="93">
                  <c:v>2.8757842000000006E-2</c:v>
                </c:pt>
                <c:pt idx="94">
                  <c:v>2.7490072260000002E-2</c:v>
                </c:pt>
                <c:pt idx="95">
                  <c:v>2.5350602480000005E-2</c:v>
                </c:pt>
                <c:pt idx="96">
                  <c:v>2.5081378890000013E-2</c:v>
                </c:pt>
                <c:pt idx="97">
                  <c:v>2.5819117129999989E-2</c:v>
                </c:pt>
                <c:pt idx="98">
                  <c:v>2.6847683960000014E-2</c:v>
                </c:pt>
                <c:pt idx="99">
                  <c:v>2.7715764959999979E-2</c:v>
                </c:pt>
                <c:pt idx="100">
                  <c:v>2.829693585999999E-2</c:v>
                </c:pt>
                <c:pt idx="101">
                  <c:v>2.7843653740000002E-2</c:v>
                </c:pt>
                <c:pt idx="102">
                  <c:v>2.7426012370000002E-2</c:v>
                </c:pt>
                <c:pt idx="103">
                  <c:v>2.7217280059999998E-2</c:v>
                </c:pt>
                <c:pt idx="104">
                  <c:v>2.6172100010000001E-2</c:v>
                </c:pt>
                <c:pt idx="105">
                  <c:v>2.4364419240000001E-2</c:v>
                </c:pt>
                <c:pt idx="106">
                  <c:v>2.1721808580000005E-2</c:v>
                </c:pt>
                <c:pt idx="107">
                  <c:v>1.8776239860000002E-2</c:v>
                </c:pt>
                <c:pt idx="108">
                  <c:v>1.4523775874999999E-2</c:v>
                </c:pt>
                <c:pt idx="109">
                  <c:v>9.607656446E-3</c:v>
                </c:pt>
                <c:pt idx="110">
                  <c:v>4.6915453044849998E-3</c:v>
                </c:pt>
                <c:pt idx="111">
                  <c:v>1.6805563401999998E-3</c:v>
                </c:pt>
                <c:pt idx="112">
                  <c:v>8.246607659999999E-5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26-47A4-818E-173B27DF97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81877199"/>
        <c:axId val="981878031"/>
      </c:barChart>
      <c:catAx>
        <c:axId val="9818771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81878031"/>
        <c:crosses val="autoZero"/>
        <c:auto val="1"/>
        <c:lblAlgn val="ctr"/>
        <c:lblOffset val="100"/>
        <c:noMultiLvlLbl val="0"/>
      </c:catAx>
      <c:valAx>
        <c:axId val="9818780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818771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8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Sheet1!$A$62</c:f>
              <c:strCache>
                <c:ptCount val="1"/>
                <c:pt idx="0">
                  <c:v>SKMH061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Sheet1!$B$62:$DR$62</c:f>
              <c:numCache>
                <c:formatCode>General</c:formatCode>
                <c:ptCount val="121"/>
                <c:pt idx="0">
                  <c:v>8.5476147442000024E-4</c:v>
                </c:pt>
                <c:pt idx="1">
                  <c:v>0</c:v>
                </c:pt>
                <c:pt idx="2">
                  <c:v>3.2425556971999997E-5</c:v>
                </c:pt>
                <c:pt idx="3">
                  <c:v>2.6076316810000002E-4</c:v>
                </c:pt>
                <c:pt idx="4">
                  <c:v>1.1293156183999999E-3</c:v>
                </c:pt>
                <c:pt idx="5">
                  <c:v>2.4386092880000006E-3</c:v>
                </c:pt>
                <c:pt idx="6">
                  <c:v>4.3086627100000019E-3</c:v>
                </c:pt>
                <c:pt idx="7">
                  <c:v>6.8531640909999993E-3</c:v>
                </c:pt>
                <c:pt idx="8">
                  <c:v>7.5938703289999999E-3</c:v>
                </c:pt>
                <c:pt idx="9">
                  <c:v>4.9956004030000025E-3</c:v>
                </c:pt>
                <c:pt idx="10">
                  <c:v>1.177197836E-5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1.6995607530890002E-5</c:v>
                </c:pt>
                <c:pt idx="15">
                  <c:v>7.1337209349999998E-3</c:v>
                </c:pt>
                <c:pt idx="16">
                  <c:v>1.3365666739999995E-2</c:v>
                </c:pt>
                <c:pt idx="17">
                  <c:v>1.4275770259999996E-2</c:v>
                </c:pt>
                <c:pt idx="18">
                  <c:v>9.7018919300000048E-3</c:v>
                </c:pt>
                <c:pt idx="19">
                  <c:v>1.1702899719999999E-3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3.2195959700000009E-3</c:v>
                </c:pt>
                <c:pt idx="27">
                  <c:v>9.866101419999997E-3</c:v>
                </c:pt>
                <c:pt idx="28">
                  <c:v>1.4800312629999994E-2</c:v>
                </c:pt>
                <c:pt idx="29">
                  <c:v>1.7449882830000003E-2</c:v>
                </c:pt>
                <c:pt idx="30">
                  <c:v>1.9623461970000009E-2</c:v>
                </c:pt>
                <c:pt idx="31">
                  <c:v>2.1289249569999998E-2</c:v>
                </c:pt>
                <c:pt idx="32">
                  <c:v>2.1496059219999992E-2</c:v>
                </c:pt>
                <c:pt idx="33">
                  <c:v>2.2030523840000003E-2</c:v>
                </c:pt>
                <c:pt idx="34">
                  <c:v>2.2673771560000004E-2</c:v>
                </c:pt>
                <c:pt idx="35">
                  <c:v>2.339170464E-2</c:v>
                </c:pt>
                <c:pt idx="36">
                  <c:v>2.2798535050000006E-2</c:v>
                </c:pt>
                <c:pt idx="37">
                  <c:v>2.0284441240000003E-2</c:v>
                </c:pt>
                <c:pt idx="38">
                  <c:v>1.6585477344999999E-2</c:v>
                </c:pt>
                <c:pt idx="39">
                  <c:v>1.3117191810000005E-2</c:v>
                </c:pt>
                <c:pt idx="40">
                  <c:v>9.8871321299999985E-3</c:v>
                </c:pt>
                <c:pt idx="41">
                  <c:v>7.721898118E-3</c:v>
                </c:pt>
                <c:pt idx="42">
                  <c:v>6.4307206529999987E-3</c:v>
                </c:pt>
                <c:pt idx="43">
                  <c:v>8.6276586350000021E-3</c:v>
                </c:pt>
                <c:pt idx="44">
                  <c:v>1.5813873904999998E-2</c:v>
                </c:pt>
                <c:pt idx="45">
                  <c:v>2.5994361220000005E-2</c:v>
                </c:pt>
                <c:pt idx="46">
                  <c:v>3.5086413980000002E-2</c:v>
                </c:pt>
                <c:pt idx="47">
                  <c:v>3.9834088390000001E-2</c:v>
                </c:pt>
                <c:pt idx="48">
                  <c:v>4.0205763650000004E-2</c:v>
                </c:pt>
                <c:pt idx="49">
                  <c:v>3.8151601440000002E-2</c:v>
                </c:pt>
                <c:pt idx="50">
                  <c:v>3.4944406939999978E-2</c:v>
                </c:pt>
                <c:pt idx="51">
                  <c:v>3.2619587410000005E-2</c:v>
                </c:pt>
                <c:pt idx="52">
                  <c:v>3.175136550999999E-2</c:v>
                </c:pt>
                <c:pt idx="53">
                  <c:v>3.0812747849999992E-2</c:v>
                </c:pt>
                <c:pt idx="54">
                  <c:v>2.7817600839999998E-2</c:v>
                </c:pt>
                <c:pt idx="55">
                  <c:v>2.3794776859999995E-2</c:v>
                </c:pt>
                <c:pt idx="56">
                  <c:v>2.17025751E-2</c:v>
                </c:pt>
                <c:pt idx="57">
                  <c:v>2.4453943300000006E-2</c:v>
                </c:pt>
                <c:pt idx="58">
                  <c:v>3.1088009740000005E-2</c:v>
                </c:pt>
                <c:pt idx="59">
                  <c:v>3.768999012000001E-2</c:v>
                </c:pt>
                <c:pt idx="60">
                  <c:v>4.0257453239999998E-2</c:v>
                </c:pt>
                <c:pt idx="61">
                  <c:v>4.0643920669999972E-2</c:v>
                </c:pt>
                <c:pt idx="62">
                  <c:v>4.0918719120000009E-2</c:v>
                </c:pt>
                <c:pt idx="63">
                  <c:v>4.1496581779999972E-2</c:v>
                </c:pt>
                <c:pt idx="64">
                  <c:v>4.0269947099999988E-2</c:v>
                </c:pt>
                <c:pt idx="65">
                  <c:v>3.7725091929999996E-2</c:v>
                </c:pt>
                <c:pt idx="66">
                  <c:v>3.8762237070000004E-2</c:v>
                </c:pt>
                <c:pt idx="67">
                  <c:v>4.7636883790000001E-2</c:v>
                </c:pt>
                <c:pt idx="68">
                  <c:v>6.1079513619999998E-2</c:v>
                </c:pt>
                <c:pt idx="69">
                  <c:v>6.8996402040000002E-2</c:v>
                </c:pt>
                <c:pt idx="70">
                  <c:v>6.4161472269999978E-2</c:v>
                </c:pt>
                <c:pt idx="71">
                  <c:v>4.830900921999999E-2</c:v>
                </c:pt>
                <c:pt idx="72">
                  <c:v>3.0736165789999999E-2</c:v>
                </c:pt>
                <c:pt idx="73">
                  <c:v>1.9201676209999997E-2</c:v>
                </c:pt>
                <c:pt idx="74">
                  <c:v>1.5887147334999997E-2</c:v>
                </c:pt>
                <c:pt idx="75">
                  <c:v>1.7019833860000003E-2</c:v>
                </c:pt>
                <c:pt idx="76">
                  <c:v>1.9209751320000003E-2</c:v>
                </c:pt>
                <c:pt idx="77">
                  <c:v>2.1795638359999998E-2</c:v>
                </c:pt>
                <c:pt idx="78">
                  <c:v>2.6047199450000006E-2</c:v>
                </c:pt>
                <c:pt idx="79">
                  <c:v>3.0642386650000009E-2</c:v>
                </c:pt>
                <c:pt idx="80">
                  <c:v>3.0946095119999989E-2</c:v>
                </c:pt>
                <c:pt idx="81">
                  <c:v>2.3915666009999996E-2</c:v>
                </c:pt>
                <c:pt idx="82">
                  <c:v>1.0654875805000005E-2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5.1285546260000005E-3</c:v>
                </c:pt>
                <c:pt idx="89">
                  <c:v>1.4414459210000008E-2</c:v>
                </c:pt>
                <c:pt idx="90">
                  <c:v>2.2282773620000005E-2</c:v>
                </c:pt>
                <c:pt idx="91">
                  <c:v>2.8840845850000005E-2</c:v>
                </c:pt>
                <c:pt idx="92">
                  <c:v>3.2716924100000003E-2</c:v>
                </c:pt>
                <c:pt idx="93">
                  <c:v>3.4295891670000002E-2</c:v>
                </c:pt>
                <c:pt idx="94">
                  <c:v>3.4066706349999996E-2</c:v>
                </c:pt>
                <c:pt idx="95">
                  <c:v>3.2424830070000001E-2</c:v>
                </c:pt>
                <c:pt idx="96">
                  <c:v>3.1867152110000012E-2</c:v>
                </c:pt>
                <c:pt idx="97">
                  <c:v>3.2015755680000008E-2</c:v>
                </c:pt>
                <c:pt idx="98">
                  <c:v>3.2403124850000006E-2</c:v>
                </c:pt>
                <c:pt idx="99">
                  <c:v>3.2579759120000003E-2</c:v>
                </c:pt>
                <c:pt idx="100">
                  <c:v>3.2326272639999987E-2</c:v>
                </c:pt>
                <c:pt idx="101">
                  <c:v>3.1959841750000002E-2</c:v>
                </c:pt>
                <c:pt idx="102">
                  <c:v>3.1668372230000005E-2</c:v>
                </c:pt>
                <c:pt idx="103">
                  <c:v>3.1915540329999999E-2</c:v>
                </c:pt>
                <c:pt idx="104">
                  <c:v>3.1527056680000005E-2</c:v>
                </c:pt>
                <c:pt idx="105">
                  <c:v>3.0548301709999993E-2</c:v>
                </c:pt>
                <c:pt idx="106">
                  <c:v>2.8860509450000005E-2</c:v>
                </c:pt>
                <c:pt idx="107">
                  <c:v>2.7013446200000003E-2</c:v>
                </c:pt>
                <c:pt idx="108">
                  <c:v>2.3859968080000005E-2</c:v>
                </c:pt>
                <c:pt idx="109">
                  <c:v>2.001416076999999E-2</c:v>
                </c:pt>
                <c:pt idx="110">
                  <c:v>1.6057749890000004E-2</c:v>
                </c:pt>
                <c:pt idx="111">
                  <c:v>1.2217649035E-2</c:v>
                </c:pt>
                <c:pt idx="112">
                  <c:v>7.4646756100000015E-3</c:v>
                </c:pt>
                <c:pt idx="113">
                  <c:v>3.0160543820000013E-3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50-44BC-A67A-450988B0A2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80470559"/>
        <c:axId val="1280454751"/>
      </c:barChart>
      <c:catAx>
        <c:axId val="12804705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80454751"/>
        <c:crosses val="autoZero"/>
        <c:auto val="1"/>
        <c:lblAlgn val="ctr"/>
        <c:lblOffset val="100"/>
        <c:noMultiLvlLbl val="0"/>
      </c:catAx>
      <c:valAx>
        <c:axId val="12804547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804705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8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Sheet1!$A$8</c:f>
              <c:strCache>
                <c:ptCount val="1"/>
                <c:pt idx="0">
                  <c:v>SKMH007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Sheet1!$B$8:$DR$8</c:f>
              <c:numCache>
                <c:formatCode>General</c:formatCode>
                <c:ptCount val="121"/>
                <c:pt idx="0">
                  <c:v>0</c:v>
                </c:pt>
                <c:pt idx="1">
                  <c:v>4.0863239276666671E-4</c:v>
                </c:pt>
                <c:pt idx="2">
                  <c:v>7.1572408866666659E-3</c:v>
                </c:pt>
                <c:pt idx="3">
                  <c:v>1.5408103083333334E-2</c:v>
                </c:pt>
                <c:pt idx="4">
                  <c:v>1.8589410466666664E-2</c:v>
                </c:pt>
                <c:pt idx="5">
                  <c:v>1.8663452533333333E-2</c:v>
                </c:pt>
                <c:pt idx="6">
                  <c:v>1.7345151266666668E-2</c:v>
                </c:pt>
                <c:pt idx="7">
                  <c:v>1.4661672433333333E-2</c:v>
                </c:pt>
                <c:pt idx="8">
                  <c:v>9.6215594500000026E-3</c:v>
                </c:pt>
                <c:pt idx="9">
                  <c:v>3.1298173633333331E-3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2.0619229933333336E-4</c:v>
                </c:pt>
                <c:pt idx="14">
                  <c:v>5.3722208166666671E-3</c:v>
                </c:pt>
                <c:pt idx="15">
                  <c:v>9.0496097499999997E-3</c:v>
                </c:pt>
                <c:pt idx="16">
                  <c:v>9.0145446166666667E-3</c:v>
                </c:pt>
                <c:pt idx="17">
                  <c:v>5.6688102300000006E-3</c:v>
                </c:pt>
                <c:pt idx="18">
                  <c:v>2.1035038533333333E-3</c:v>
                </c:pt>
                <c:pt idx="19">
                  <c:v>5.6760026666666671E-6</c:v>
                </c:pt>
                <c:pt idx="20">
                  <c:v>0</c:v>
                </c:pt>
                <c:pt idx="21">
                  <c:v>7.1689567966666653E-4</c:v>
                </c:pt>
                <c:pt idx="22">
                  <c:v>4.3497865566666663E-3</c:v>
                </c:pt>
                <c:pt idx="23">
                  <c:v>8.8528976166666658E-3</c:v>
                </c:pt>
                <c:pt idx="24">
                  <c:v>1.417199515E-2</c:v>
                </c:pt>
                <c:pt idx="25">
                  <c:v>1.79012242E-2</c:v>
                </c:pt>
                <c:pt idx="26">
                  <c:v>2.1138070399999997E-2</c:v>
                </c:pt>
                <c:pt idx="27">
                  <c:v>2.2790858299999991E-2</c:v>
                </c:pt>
                <c:pt idx="28">
                  <c:v>2.4205734199999995E-2</c:v>
                </c:pt>
                <c:pt idx="29">
                  <c:v>2.5572556899999998E-2</c:v>
                </c:pt>
                <c:pt idx="30">
                  <c:v>2.6831822866666667E-2</c:v>
                </c:pt>
                <c:pt idx="31">
                  <c:v>2.8221306699999997E-2</c:v>
                </c:pt>
                <c:pt idx="32">
                  <c:v>3.1010078933333334E-2</c:v>
                </c:pt>
                <c:pt idx="33">
                  <c:v>3.6644112366666662E-2</c:v>
                </c:pt>
                <c:pt idx="34">
                  <c:v>4.4848231833333321E-2</c:v>
                </c:pt>
                <c:pt idx="35">
                  <c:v>5.4751141933333317E-2</c:v>
                </c:pt>
                <c:pt idx="36">
                  <c:v>6.3797016233333323E-2</c:v>
                </c:pt>
                <c:pt idx="37">
                  <c:v>7.0149403833333318E-2</c:v>
                </c:pt>
                <c:pt idx="38">
                  <c:v>7.1951143933333322E-2</c:v>
                </c:pt>
                <c:pt idx="39">
                  <c:v>6.9612190066666663E-2</c:v>
                </c:pt>
                <c:pt idx="40">
                  <c:v>6.3283162899999995E-2</c:v>
                </c:pt>
                <c:pt idx="41">
                  <c:v>5.5170556533333331E-2</c:v>
                </c:pt>
                <c:pt idx="42">
                  <c:v>4.7078659666666661E-2</c:v>
                </c:pt>
                <c:pt idx="43">
                  <c:v>4.0876863133333323E-2</c:v>
                </c:pt>
                <c:pt idx="44">
                  <c:v>3.9126167466666667E-2</c:v>
                </c:pt>
                <c:pt idx="45">
                  <c:v>4.1022427266666668E-2</c:v>
                </c:pt>
                <c:pt idx="46">
                  <c:v>4.3179946500000004E-2</c:v>
                </c:pt>
                <c:pt idx="47">
                  <c:v>4.2280030033333339E-2</c:v>
                </c:pt>
                <c:pt idx="48">
                  <c:v>3.819043863333333E-2</c:v>
                </c:pt>
                <c:pt idx="49">
                  <c:v>3.3564210100000005E-2</c:v>
                </c:pt>
                <c:pt idx="50">
                  <c:v>2.9948823166666663E-2</c:v>
                </c:pt>
                <c:pt idx="51">
                  <c:v>2.7892785233333332E-2</c:v>
                </c:pt>
                <c:pt idx="52">
                  <c:v>2.8696131333333333E-2</c:v>
                </c:pt>
                <c:pt idx="53">
                  <c:v>3.3499881766666656E-2</c:v>
                </c:pt>
                <c:pt idx="54">
                  <c:v>4.2218979433333331E-2</c:v>
                </c:pt>
                <c:pt idx="55">
                  <c:v>5.2973579866666662E-2</c:v>
                </c:pt>
                <c:pt idx="56">
                  <c:v>6.1196036033333338E-2</c:v>
                </c:pt>
                <c:pt idx="57">
                  <c:v>6.6971173533333331E-2</c:v>
                </c:pt>
                <c:pt idx="58">
                  <c:v>7.0804895300000004E-2</c:v>
                </c:pt>
                <c:pt idx="59">
                  <c:v>7.1399910933333338E-2</c:v>
                </c:pt>
                <c:pt idx="60">
                  <c:v>6.71269751E-2</c:v>
                </c:pt>
                <c:pt idx="61">
                  <c:v>5.962297296666666E-2</c:v>
                </c:pt>
                <c:pt idx="62">
                  <c:v>5.2720856999999989E-2</c:v>
                </c:pt>
                <c:pt idx="63">
                  <c:v>4.8141895566666676E-2</c:v>
                </c:pt>
                <c:pt idx="64">
                  <c:v>4.502027723333335E-2</c:v>
                </c:pt>
                <c:pt idx="65">
                  <c:v>4.1549630100000005E-2</c:v>
                </c:pt>
                <c:pt idx="66">
                  <c:v>3.9587432466666655E-2</c:v>
                </c:pt>
                <c:pt idx="67">
                  <c:v>4.1114926366666665E-2</c:v>
                </c:pt>
                <c:pt idx="68">
                  <c:v>4.504889996666666E-2</c:v>
                </c:pt>
                <c:pt idx="69">
                  <c:v>4.6170372766666669E-2</c:v>
                </c:pt>
                <c:pt idx="70">
                  <c:v>4.1611799666666657E-2</c:v>
                </c:pt>
                <c:pt idx="71">
                  <c:v>3.2198400699999997E-2</c:v>
                </c:pt>
                <c:pt idx="72">
                  <c:v>2.1612107699999994E-2</c:v>
                </c:pt>
                <c:pt idx="73">
                  <c:v>1.2517082533333333E-2</c:v>
                </c:pt>
                <c:pt idx="74">
                  <c:v>5.9661167899999999E-3</c:v>
                </c:pt>
                <c:pt idx="75">
                  <c:v>2.4564902E-3</c:v>
                </c:pt>
                <c:pt idx="76">
                  <c:v>2.8566467300000006E-3</c:v>
                </c:pt>
                <c:pt idx="77">
                  <c:v>7.0138611466666664E-3</c:v>
                </c:pt>
                <c:pt idx="78">
                  <c:v>1.3258786533333332E-2</c:v>
                </c:pt>
                <c:pt idx="79">
                  <c:v>1.8740303766666671E-2</c:v>
                </c:pt>
                <c:pt idx="80">
                  <c:v>2.0781081933333331E-2</c:v>
                </c:pt>
                <c:pt idx="81">
                  <c:v>1.8903054266666663E-2</c:v>
                </c:pt>
                <c:pt idx="82">
                  <c:v>1.4632604599999998E-2</c:v>
                </c:pt>
                <c:pt idx="83">
                  <c:v>1.0684990399999999E-2</c:v>
                </c:pt>
                <c:pt idx="84">
                  <c:v>9.3661893999999989E-3</c:v>
                </c:pt>
                <c:pt idx="85">
                  <c:v>1.1723386083333336E-2</c:v>
                </c:pt>
                <c:pt idx="86">
                  <c:v>1.7267619466666669E-2</c:v>
                </c:pt>
                <c:pt idx="87">
                  <c:v>2.4165031600000001E-2</c:v>
                </c:pt>
                <c:pt idx="88">
                  <c:v>3.0456834200000001E-2</c:v>
                </c:pt>
                <c:pt idx="89">
                  <c:v>3.3896846166666668E-2</c:v>
                </c:pt>
                <c:pt idx="90">
                  <c:v>3.4095150599999999E-2</c:v>
                </c:pt>
                <c:pt idx="91">
                  <c:v>3.1627801833333337E-2</c:v>
                </c:pt>
                <c:pt idx="92">
                  <c:v>2.7484347866666668E-2</c:v>
                </c:pt>
                <c:pt idx="93">
                  <c:v>2.4266609833333338E-2</c:v>
                </c:pt>
                <c:pt idx="94">
                  <c:v>2.2185447633333334E-2</c:v>
                </c:pt>
                <c:pt idx="95">
                  <c:v>1.9429808566666672E-2</c:v>
                </c:pt>
                <c:pt idx="96">
                  <c:v>1.9412379233333332E-2</c:v>
                </c:pt>
                <c:pt idx="97">
                  <c:v>1.970793236666667E-2</c:v>
                </c:pt>
                <c:pt idx="98">
                  <c:v>1.9407567233333332E-2</c:v>
                </c:pt>
                <c:pt idx="99">
                  <c:v>1.9264416533333328E-2</c:v>
                </c:pt>
                <c:pt idx="100">
                  <c:v>2.0914719600000003E-2</c:v>
                </c:pt>
                <c:pt idx="101">
                  <c:v>2.2256957033333333E-2</c:v>
                </c:pt>
                <c:pt idx="102">
                  <c:v>2.2362366000000002E-2</c:v>
                </c:pt>
                <c:pt idx="103">
                  <c:v>2.318568243333333E-2</c:v>
                </c:pt>
                <c:pt idx="104">
                  <c:v>2.3594859766666663E-2</c:v>
                </c:pt>
                <c:pt idx="105">
                  <c:v>2.3128553099999997E-2</c:v>
                </c:pt>
                <c:pt idx="106">
                  <c:v>2.1861162966666663E-2</c:v>
                </c:pt>
                <c:pt idx="107">
                  <c:v>2.0087280833333335E-2</c:v>
                </c:pt>
                <c:pt idx="108">
                  <c:v>1.7500953400000002E-2</c:v>
                </c:pt>
                <c:pt idx="109">
                  <c:v>1.4255401650000001E-2</c:v>
                </c:pt>
                <c:pt idx="110">
                  <c:v>1.0960719900000002E-2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25-4DBD-B1B4-45F21CABC1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79318271"/>
        <c:axId val="979309951"/>
      </c:barChart>
      <c:catAx>
        <c:axId val="9793182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79309951"/>
        <c:crosses val="autoZero"/>
        <c:auto val="1"/>
        <c:lblAlgn val="ctr"/>
        <c:lblOffset val="100"/>
        <c:noMultiLvlLbl val="0"/>
      </c:catAx>
      <c:valAx>
        <c:axId val="9793099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793182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8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Sheet1!$A$10</c:f>
              <c:strCache>
                <c:ptCount val="1"/>
                <c:pt idx="0">
                  <c:v>SKMH009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Sheet1!$B$10:$DR$10</c:f>
              <c:numCache>
                <c:formatCode>General</c:formatCode>
                <c:ptCount val="121"/>
                <c:pt idx="0">
                  <c:v>4.6755465500000004E-3</c:v>
                </c:pt>
                <c:pt idx="1">
                  <c:v>3.5254710666666666E-3</c:v>
                </c:pt>
                <c:pt idx="2">
                  <c:v>4.5002535100000015E-3</c:v>
                </c:pt>
                <c:pt idx="3">
                  <c:v>4.2673083966666666E-3</c:v>
                </c:pt>
                <c:pt idx="4">
                  <c:v>3.9863842033333336E-3</c:v>
                </c:pt>
                <c:pt idx="5">
                  <c:v>4.674758853333333E-3</c:v>
                </c:pt>
                <c:pt idx="6">
                  <c:v>6.6213765866666684E-3</c:v>
                </c:pt>
                <c:pt idx="7">
                  <c:v>8.6551313666666675E-3</c:v>
                </c:pt>
                <c:pt idx="8">
                  <c:v>8.1664291833333322E-3</c:v>
                </c:pt>
                <c:pt idx="9">
                  <c:v>4.2358171400000005E-3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1.956154606666666E-3</c:v>
                </c:pt>
                <c:pt idx="15">
                  <c:v>7.5132615199999999E-3</c:v>
                </c:pt>
                <c:pt idx="16">
                  <c:v>1.1565425983333334E-2</c:v>
                </c:pt>
                <c:pt idx="17">
                  <c:v>1.1133567899999999E-2</c:v>
                </c:pt>
                <c:pt idx="18">
                  <c:v>6.7299517266666675E-3</c:v>
                </c:pt>
                <c:pt idx="19">
                  <c:v>3.3572334106666662E-4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3.8229298333333334E-5</c:v>
                </c:pt>
                <c:pt idx="26">
                  <c:v>5.0146969799999995E-3</c:v>
                </c:pt>
                <c:pt idx="27">
                  <c:v>1.0790144533333332E-2</c:v>
                </c:pt>
                <c:pt idx="28">
                  <c:v>1.5821091333333336E-2</c:v>
                </c:pt>
                <c:pt idx="29">
                  <c:v>1.9900152266666662E-2</c:v>
                </c:pt>
                <c:pt idx="30">
                  <c:v>2.3961613533333332E-2</c:v>
                </c:pt>
                <c:pt idx="31">
                  <c:v>2.7962987933333332E-2</c:v>
                </c:pt>
                <c:pt idx="32">
                  <c:v>3.1440582033333331E-2</c:v>
                </c:pt>
                <c:pt idx="33">
                  <c:v>3.6253915033333327E-2</c:v>
                </c:pt>
                <c:pt idx="34">
                  <c:v>4.1875713100000003E-2</c:v>
                </c:pt>
                <c:pt idx="35">
                  <c:v>4.7256269999999989E-2</c:v>
                </c:pt>
                <c:pt idx="36">
                  <c:v>4.976125863333334E-2</c:v>
                </c:pt>
                <c:pt idx="37">
                  <c:v>4.7905288933333345E-2</c:v>
                </c:pt>
                <c:pt idx="38">
                  <c:v>4.2442554266666668E-2</c:v>
                </c:pt>
                <c:pt idx="39">
                  <c:v>3.5471809233333339E-2</c:v>
                </c:pt>
                <c:pt idx="40">
                  <c:v>2.7994776466666666E-2</c:v>
                </c:pt>
                <c:pt idx="41">
                  <c:v>2.209067143333333E-2</c:v>
                </c:pt>
                <c:pt idx="42">
                  <c:v>1.8127334633333336E-2</c:v>
                </c:pt>
                <c:pt idx="43">
                  <c:v>1.786163641666667E-2</c:v>
                </c:pt>
                <c:pt idx="44">
                  <c:v>2.2165119100000002E-2</c:v>
                </c:pt>
                <c:pt idx="45">
                  <c:v>2.8697141299999996E-2</c:v>
                </c:pt>
                <c:pt idx="46">
                  <c:v>3.3755418699999998E-2</c:v>
                </c:pt>
                <c:pt idx="47">
                  <c:v>3.5236386200000004E-2</c:v>
                </c:pt>
                <c:pt idx="48">
                  <c:v>3.4408545466666676E-2</c:v>
                </c:pt>
                <c:pt idx="49">
                  <c:v>3.3798680233333329E-2</c:v>
                </c:pt>
                <c:pt idx="50">
                  <c:v>3.4117722133333334E-2</c:v>
                </c:pt>
                <c:pt idx="51">
                  <c:v>3.5466999899999997E-2</c:v>
                </c:pt>
                <c:pt idx="52">
                  <c:v>3.6659612266666662E-2</c:v>
                </c:pt>
                <c:pt idx="53">
                  <c:v>3.5745428166666676E-2</c:v>
                </c:pt>
                <c:pt idx="54">
                  <c:v>3.2071505266666668E-2</c:v>
                </c:pt>
                <c:pt idx="55">
                  <c:v>2.8548527000000001E-2</c:v>
                </c:pt>
                <c:pt idx="56">
                  <c:v>2.792553313333334E-2</c:v>
                </c:pt>
                <c:pt idx="57">
                  <c:v>3.3036730833333333E-2</c:v>
                </c:pt>
                <c:pt idx="58">
                  <c:v>4.1985929433333319E-2</c:v>
                </c:pt>
                <c:pt idx="59">
                  <c:v>5.0037864333333341E-2</c:v>
                </c:pt>
                <c:pt idx="60">
                  <c:v>5.3138777933333325E-2</c:v>
                </c:pt>
                <c:pt idx="61">
                  <c:v>5.2968715166666673E-2</c:v>
                </c:pt>
                <c:pt idx="62">
                  <c:v>5.2560750299999993E-2</c:v>
                </c:pt>
                <c:pt idx="63">
                  <c:v>5.301650070000001E-2</c:v>
                </c:pt>
                <c:pt idx="64">
                  <c:v>5.1662046466666653E-2</c:v>
                </c:pt>
                <c:pt idx="65">
                  <c:v>4.7700159833333332E-2</c:v>
                </c:pt>
                <c:pt idx="66">
                  <c:v>4.5596397799999994E-2</c:v>
                </c:pt>
                <c:pt idx="67">
                  <c:v>4.99882964E-2</c:v>
                </c:pt>
                <c:pt idx="68">
                  <c:v>5.8553862666666692E-2</c:v>
                </c:pt>
                <c:pt idx="69">
                  <c:v>6.1995397600000016E-2</c:v>
                </c:pt>
                <c:pt idx="70">
                  <c:v>5.4126242466666669E-2</c:v>
                </c:pt>
                <c:pt idx="71">
                  <c:v>3.7360350000000007E-2</c:v>
                </c:pt>
                <c:pt idx="72">
                  <c:v>2.0754172666666671E-2</c:v>
                </c:pt>
                <c:pt idx="73">
                  <c:v>1.136611708333333E-2</c:v>
                </c:pt>
                <c:pt idx="74">
                  <c:v>1.0668385353333336E-2</c:v>
                </c:pt>
                <c:pt idx="75">
                  <c:v>1.5041157299999998E-2</c:v>
                </c:pt>
                <c:pt idx="76">
                  <c:v>2.0575332800000005E-2</c:v>
                </c:pt>
                <c:pt idx="77">
                  <c:v>2.4583379766666677E-2</c:v>
                </c:pt>
                <c:pt idx="78">
                  <c:v>2.7462559933333335E-2</c:v>
                </c:pt>
                <c:pt idx="79">
                  <c:v>2.9576094000000001E-2</c:v>
                </c:pt>
                <c:pt idx="80">
                  <c:v>2.8973209666666663E-2</c:v>
                </c:pt>
                <c:pt idx="81">
                  <c:v>2.3497117466666662E-2</c:v>
                </c:pt>
                <c:pt idx="82">
                  <c:v>1.290109635E-2</c:v>
                </c:pt>
                <c:pt idx="83">
                  <c:v>1.3234993493333334E-3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2.3495925266666666E-3</c:v>
                </c:pt>
                <c:pt idx="88">
                  <c:v>1.3694456566666664E-2</c:v>
                </c:pt>
                <c:pt idx="89">
                  <c:v>2.3698771866666676E-2</c:v>
                </c:pt>
                <c:pt idx="90">
                  <c:v>3.0994001799999997E-2</c:v>
                </c:pt>
                <c:pt idx="91">
                  <c:v>3.5551360233333343E-2</c:v>
                </c:pt>
                <c:pt idx="92">
                  <c:v>3.6244605466666656E-2</c:v>
                </c:pt>
                <c:pt idx="93">
                  <c:v>3.482424533333333E-2</c:v>
                </c:pt>
                <c:pt idx="94">
                  <c:v>3.2317915766666663E-2</c:v>
                </c:pt>
                <c:pt idx="95">
                  <c:v>2.8848942800000003E-2</c:v>
                </c:pt>
                <c:pt idx="96">
                  <c:v>2.7949501499999994E-2</c:v>
                </c:pt>
                <c:pt idx="97">
                  <c:v>2.8576783566666673E-2</c:v>
                </c:pt>
                <c:pt idx="98">
                  <c:v>2.9951469999999997E-2</c:v>
                </c:pt>
                <c:pt idx="99">
                  <c:v>3.1502326133333335E-2</c:v>
                </c:pt>
                <c:pt idx="100">
                  <c:v>3.3071676099999996E-2</c:v>
                </c:pt>
                <c:pt idx="101">
                  <c:v>3.3358061166666661E-2</c:v>
                </c:pt>
                <c:pt idx="102">
                  <c:v>3.3287031166666661E-2</c:v>
                </c:pt>
                <c:pt idx="103">
                  <c:v>3.2970289733333331E-2</c:v>
                </c:pt>
                <c:pt idx="104">
                  <c:v>3.1459605233333333E-2</c:v>
                </c:pt>
                <c:pt idx="105">
                  <c:v>2.8873283866666665E-2</c:v>
                </c:pt>
                <c:pt idx="106">
                  <c:v>2.517961346666666E-2</c:v>
                </c:pt>
                <c:pt idx="107">
                  <c:v>2.0989202933333336E-2</c:v>
                </c:pt>
                <c:pt idx="108">
                  <c:v>1.5442678933333332E-2</c:v>
                </c:pt>
                <c:pt idx="109">
                  <c:v>9.2197166499999976E-3</c:v>
                </c:pt>
                <c:pt idx="110">
                  <c:v>2.9377755899999999E-3</c:v>
                </c:pt>
                <c:pt idx="111">
                  <c:v>4.3304748133333337E-5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7E-42BD-A342-32A6C95094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5749439"/>
        <c:axId val="665761087"/>
      </c:barChart>
      <c:catAx>
        <c:axId val="6657494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665761087"/>
        <c:crosses val="autoZero"/>
        <c:auto val="1"/>
        <c:lblAlgn val="ctr"/>
        <c:lblOffset val="100"/>
        <c:noMultiLvlLbl val="0"/>
      </c:catAx>
      <c:valAx>
        <c:axId val="6657610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6657494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Sheet1!$A$10</c:f>
              <c:strCache>
                <c:ptCount val="1"/>
                <c:pt idx="0">
                  <c:v>SKMH009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Sheet1!$B$10:$DR$10</c:f>
              <c:numCache>
                <c:formatCode>General</c:formatCode>
                <c:ptCount val="121"/>
                <c:pt idx="0">
                  <c:v>4.6755465500000004E-3</c:v>
                </c:pt>
                <c:pt idx="1">
                  <c:v>3.5254710666666666E-3</c:v>
                </c:pt>
                <c:pt idx="2">
                  <c:v>4.5002535100000015E-3</c:v>
                </c:pt>
                <c:pt idx="3">
                  <c:v>4.2673083966666666E-3</c:v>
                </c:pt>
                <c:pt idx="4">
                  <c:v>3.9863842033333336E-3</c:v>
                </c:pt>
                <c:pt idx="5">
                  <c:v>4.674758853333333E-3</c:v>
                </c:pt>
                <c:pt idx="6">
                  <c:v>6.6213765866666684E-3</c:v>
                </c:pt>
                <c:pt idx="7">
                  <c:v>8.6551313666666675E-3</c:v>
                </c:pt>
                <c:pt idx="8">
                  <c:v>8.1664291833333322E-3</c:v>
                </c:pt>
                <c:pt idx="9">
                  <c:v>4.2358171400000005E-3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1.956154606666666E-3</c:v>
                </c:pt>
                <c:pt idx="15">
                  <c:v>7.5132615199999999E-3</c:v>
                </c:pt>
                <c:pt idx="16">
                  <c:v>1.1565425983333334E-2</c:v>
                </c:pt>
                <c:pt idx="17">
                  <c:v>1.1133567899999999E-2</c:v>
                </c:pt>
                <c:pt idx="18">
                  <c:v>6.7299517266666675E-3</c:v>
                </c:pt>
                <c:pt idx="19">
                  <c:v>3.3572334106666662E-4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3.8229298333333334E-5</c:v>
                </c:pt>
                <c:pt idx="26">
                  <c:v>5.0146969799999995E-3</c:v>
                </c:pt>
                <c:pt idx="27">
                  <c:v>1.0790144533333332E-2</c:v>
                </c:pt>
                <c:pt idx="28">
                  <c:v>1.5821091333333336E-2</c:v>
                </c:pt>
                <c:pt idx="29">
                  <c:v>1.9900152266666662E-2</c:v>
                </c:pt>
                <c:pt idx="30">
                  <c:v>2.3961613533333332E-2</c:v>
                </c:pt>
                <c:pt idx="31">
                  <c:v>2.7962987933333332E-2</c:v>
                </c:pt>
                <c:pt idx="32">
                  <c:v>3.1440582033333331E-2</c:v>
                </c:pt>
                <c:pt idx="33">
                  <c:v>3.6253915033333327E-2</c:v>
                </c:pt>
                <c:pt idx="34">
                  <c:v>4.1875713100000003E-2</c:v>
                </c:pt>
                <c:pt idx="35">
                  <c:v>4.7256269999999989E-2</c:v>
                </c:pt>
                <c:pt idx="36">
                  <c:v>4.976125863333334E-2</c:v>
                </c:pt>
                <c:pt idx="37">
                  <c:v>4.7905288933333345E-2</c:v>
                </c:pt>
                <c:pt idx="38">
                  <c:v>4.2442554266666668E-2</c:v>
                </c:pt>
                <c:pt idx="39">
                  <c:v>3.5471809233333339E-2</c:v>
                </c:pt>
                <c:pt idx="40">
                  <c:v>2.7994776466666666E-2</c:v>
                </c:pt>
                <c:pt idx="41">
                  <c:v>2.209067143333333E-2</c:v>
                </c:pt>
                <c:pt idx="42">
                  <c:v>1.8127334633333336E-2</c:v>
                </c:pt>
                <c:pt idx="43">
                  <c:v>1.786163641666667E-2</c:v>
                </c:pt>
                <c:pt idx="44">
                  <c:v>2.2165119100000002E-2</c:v>
                </c:pt>
                <c:pt idx="45">
                  <c:v>2.8697141299999996E-2</c:v>
                </c:pt>
                <c:pt idx="46">
                  <c:v>3.3755418699999998E-2</c:v>
                </c:pt>
                <c:pt idx="47">
                  <c:v>3.5236386200000004E-2</c:v>
                </c:pt>
                <c:pt idx="48">
                  <c:v>3.4408545466666676E-2</c:v>
                </c:pt>
                <c:pt idx="49">
                  <c:v>3.3798680233333329E-2</c:v>
                </c:pt>
                <c:pt idx="50">
                  <c:v>3.4117722133333334E-2</c:v>
                </c:pt>
                <c:pt idx="51">
                  <c:v>3.5466999899999997E-2</c:v>
                </c:pt>
                <c:pt idx="52">
                  <c:v>3.6659612266666662E-2</c:v>
                </c:pt>
                <c:pt idx="53">
                  <c:v>3.5745428166666676E-2</c:v>
                </c:pt>
                <c:pt idx="54">
                  <c:v>3.2071505266666668E-2</c:v>
                </c:pt>
                <c:pt idx="55">
                  <c:v>2.8548527000000001E-2</c:v>
                </c:pt>
                <c:pt idx="56">
                  <c:v>2.792553313333334E-2</c:v>
                </c:pt>
                <c:pt idx="57">
                  <c:v>3.3036730833333333E-2</c:v>
                </c:pt>
                <c:pt idx="58">
                  <c:v>4.1985929433333319E-2</c:v>
                </c:pt>
                <c:pt idx="59">
                  <c:v>5.0037864333333341E-2</c:v>
                </c:pt>
                <c:pt idx="60">
                  <c:v>5.3138777933333325E-2</c:v>
                </c:pt>
                <c:pt idx="61">
                  <c:v>5.2968715166666673E-2</c:v>
                </c:pt>
                <c:pt idx="62">
                  <c:v>5.2560750299999993E-2</c:v>
                </c:pt>
                <c:pt idx="63">
                  <c:v>5.301650070000001E-2</c:v>
                </c:pt>
                <c:pt idx="64">
                  <c:v>5.1662046466666653E-2</c:v>
                </c:pt>
                <c:pt idx="65">
                  <c:v>4.7700159833333332E-2</c:v>
                </c:pt>
                <c:pt idx="66">
                  <c:v>4.5596397799999994E-2</c:v>
                </c:pt>
                <c:pt idx="67">
                  <c:v>4.99882964E-2</c:v>
                </c:pt>
                <c:pt idx="68">
                  <c:v>5.8553862666666692E-2</c:v>
                </c:pt>
                <c:pt idx="69">
                  <c:v>6.1995397600000016E-2</c:v>
                </c:pt>
                <c:pt idx="70">
                  <c:v>5.4126242466666669E-2</c:v>
                </c:pt>
                <c:pt idx="71">
                  <c:v>3.7360350000000007E-2</c:v>
                </c:pt>
                <c:pt idx="72">
                  <c:v>2.0754172666666671E-2</c:v>
                </c:pt>
                <c:pt idx="73">
                  <c:v>1.136611708333333E-2</c:v>
                </c:pt>
                <c:pt idx="74">
                  <c:v>1.0668385353333336E-2</c:v>
                </c:pt>
                <c:pt idx="75">
                  <c:v>1.5041157299999998E-2</c:v>
                </c:pt>
                <c:pt idx="76">
                  <c:v>2.0575332800000005E-2</c:v>
                </c:pt>
                <c:pt idx="77">
                  <c:v>2.4583379766666677E-2</c:v>
                </c:pt>
                <c:pt idx="78">
                  <c:v>2.7462559933333335E-2</c:v>
                </c:pt>
                <c:pt idx="79">
                  <c:v>2.9576094000000001E-2</c:v>
                </c:pt>
                <c:pt idx="80">
                  <c:v>2.8973209666666663E-2</c:v>
                </c:pt>
                <c:pt idx="81">
                  <c:v>2.3497117466666662E-2</c:v>
                </c:pt>
                <c:pt idx="82">
                  <c:v>1.290109635E-2</c:v>
                </c:pt>
                <c:pt idx="83">
                  <c:v>1.3234993493333334E-3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2.3495925266666666E-3</c:v>
                </c:pt>
                <c:pt idx="88">
                  <c:v>1.3694456566666664E-2</c:v>
                </c:pt>
                <c:pt idx="89">
                  <c:v>2.3698771866666676E-2</c:v>
                </c:pt>
                <c:pt idx="90">
                  <c:v>3.0994001799999997E-2</c:v>
                </c:pt>
                <c:pt idx="91">
                  <c:v>3.5551360233333343E-2</c:v>
                </c:pt>
                <c:pt idx="92">
                  <c:v>3.6244605466666656E-2</c:v>
                </c:pt>
                <c:pt idx="93">
                  <c:v>3.482424533333333E-2</c:v>
                </c:pt>
                <c:pt idx="94">
                  <c:v>3.2317915766666663E-2</c:v>
                </c:pt>
                <c:pt idx="95">
                  <c:v>2.8848942800000003E-2</c:v>
                </c:pt>
                <c:pt idx="96">
                  <c:v>2.7949501499999994E-2</c:v>
                </c:pt>
                <c:pt idx="97">
                  <c:v>2.8576783566666673E-2</c:v>
                </c:pt>
                <c:pt idx="98">
                  <c:v>2.9951469999999997E-2</c:v>
                </c:pt>
                <c:pt idx="99">
                  <c:v>3.1502326133333335E-2</c:v>
                </c:pt>
                <c:pt idx="100">
                  <c:v>3.3071676099999996E-2</c:v>
                </c:pt>
                <c:pt idx="101">
                  <c:v>3.3358061166666661E-2</c:v>
                </c:pt>
                <c:pt idx="102">
                  <c:v>3.3287031166666661E-2</c:v>
                </c:pt>
                <c:pt idx="103">
                  <c:v>3.2970289733333331E-2</c:v>
                </c:pt>
                <c:pt idx="104">
                  <c:v>3.1459605233333333E-2</c:v>
                </c:pt>
                <c:pt idx="105">
                  <c:v>2.8873283866666665E-2</c:v>
                </c:pt>
                <c:pt idx="106">
                  <c:v>2.517961346666666E-2</c:v>
                </c:pt>
                <c:pt idx="107">
                  <c:v>2.0989202933333336E-2</c:v>
                </c:pt>
                <c:pt idx="108">
                  <c:v>1.5442678933333332E-2</c:v>
                </c:pt>
                <c:pt idx="109">
                  <c:v>9.2197166499999976E-3</c:v>
                </c:pt>
                <c:pt idx="110">
                  <c:v>2.9377755899999999E-3</c:v>
                </c:pt>
                <c:pt idx="111">
                  <c:v>4.3304748133333337E-5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65-47F9-B3C6-DC3733F142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5749439"/>
        <c:axId val="665761087"/>
      </c:barChart>
      <c:catAx>
        <c:axId val="6657494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665761087"/>
        <c:crosses val="autoZero"/>
        <c:auto val="1"/>
        <c:lblAlgn val="ctr"/>
        <c:lblOffset val="100"/>
        <c:noMultiLvlLbl val="0"/>
      </c:catAx>
      <c:valAx>
        <c:axId val="6657610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6657494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9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Sheet1!$A$63</c:f>
              <c:strCache>
                <c:ptCount val="1"/>
                <c:pt idx="0">
                  <c:v>SKMH062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Sheet1!$B$63:$DR$63</c:f>
              <c:numCache>
                <c:formatCode>General</c:formatCode>
                <c:ptCount val="121"/>
                <c:pt idx="0">
                  <c:v>4.3245174399999999E-3</c:v>
                </c:pt>
                <c:pt idx="1">
                  <c:v>3.7973954659999976E-3</c:v>
                </c:pt>
                <c:pt idx="2">
                  <c:v>5.0017425929999981E-3</c:v>
                </c:pt>
                <c:pt idx="3">
                  <c:v>4.8471937989999995E-3</c:v>
                </c:pt>
                <c:pt idx="4">
                  <c:v>4.4771033860000007E-3</c:v>
                </c:pt>
                <c:pt idx="5">
                  <c:v>5.223683425999999E-3</c:v>
                </c:pt>
                <c:pt idx="6">
                  <c:v>7.3951639710000015E-3</c:v>
                </c:pt>
                <c:pt idx="7">
                  <c:v>9.3458968599999977E-3</c:v>
                </c:pt>
                <c:pt idx="8">
                  <c:v>8.4435137150000016E-3</c:v>
                </c:pt>
                <c:pt idx="9">
                  <c:v>3.9616983739999998E-3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1.7663041169999989E-3</c:v>
                </c:pt>
                <c:pt idx="15">
                  <c:v>6.8973632909999994E-3</c:v>
                </c:pt>
                <c:pt idx="16">
                  <c:v>1.0476813520000001E-2</c:v>
                </c:pt>
                <c:pt idx="17">
                  <c:v>1.0020177375000001E-2</c:v>
                </c:pt>
                <c:pt idx="18">
                  <c:v>6.0626768570000043E-3</c:v>
                </c:pt>
                <c:pt idx="19">
                  <c:v>3.6954286511200004E-4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4.7928903600000005E-3</c:v>
                </c:pt>
                <c:pt idx="27">
                  <c:v>9.99648094E-3</c:v>
                </c:pt>
                <c:pt idx="28">
                  <c:v>1.4843562580000001E-2</c:v>
                </c:pt>
                <c:pt idx="29">
                  <c:v>1.9137560980000006E-2</c:v>
                </c:pt>
                <c:pt idx="30">
                  <c:v>2.3489315810000005E-2</c:v>
                </c:pt>
                <c:pt idx="31">
                  <c:v>2.7898816950000009E-2</c:v>
                </c:pt>
                <c:pt idx="32">
                  <c:v>3.2140818980000006E-2</c:v>
                </c:pt>
                <c:pt idx="33">
                  <c:v>3.7886123219999991E-2</c:v>
                </c:pt>
                <c:pt idx="34">
                  <c:v>4.448768495000003E-2</c:v>
                </c:pt>
                <c:pt idx="35">
                  <c:v>5.0728052670000003E-2</c:v>
                </c:pt>
                <c:pt idx="36">
                  <c:v>5.3883513670000001E-2</c:v>
                </c:pt>
                <c:pt idx="37">
                  <c:v>5.2458342029999994E-2</c:v>
                </c:pt>
                <c:pt idx="38">
                  <c:v>4.7118555879999982E-2</c:v>
                </c:pt>
                <c:pt idx="39">
                  <c:v>4.0080961399999983E-2</c:v>
                </c:pt>
                <c:pt idx="40">
                  <c:v>3.2524486280000001E-2</c:v>
                </c:pt>
                <c:pt idx="41">
                  <c:v>2.6658775329999985E-2</c:v>
                </c:pt>
                <c:pt idx="42">
                  <c:v>2.2624106929999995E-2</c:v>
                </c:pt>
                <c:pt idx="43">
                  <c:v>2.1792758969999996E-2</c:v>
                </c:pt>
                <c:pt idx="44">
                  <c:v>2.5132686570000007E-2</c:v>
                </c:pt>
                <c:pt idx="45">
                  <c:v>3.0681353389999999E-2</c:v>
                </c:pt>
                <c:pt idx="46">
                  <c:v>3.5068825129999988E-2</c:v>
                </c:pt>
                <c:pt idx="47">
                  <c:v>3.6263093089999997E-2</c:v>
                </c:pt>
                <c:pt idx="48">
                  <c:v>3.5419986469999998E-2</c:v>
                </c:pt>
                <c:pt idx="49">
                  <c:v>3.5038595069999998E-2</c:v>
                </c:pt>
                <c:pt idx="50">
                  <c:v>3.5840180169999999E-2</c:v>
                </c:pt>
                <c:pt idx="51">
                  <c:v>3.7552054489999993E-2</c:v>
                </c:pt>
                <c:pt idx="52">
                  <c:v>3.8775915330000001E-2</c:v>
                </c:pt>
                <c:pt idx="53">
                  <c:v>3.7770617299999983E-2</c:v>
                </c:pt>
                <c:pt idx="54">
                  <c:v>3.4368596620000004E-2</c:v>
                </c:pt>
                <c:pt idx="55">
                  <c:v>3.1569938860000007E-2</c:v>
                </c:pt>
                <c:pt idx="56">
                  <c:v>3.1577051579999994E-2</c:v>
                </c:pt>
                <c:pt idx="57">
                  <c:v>3.6924357640000009E-2</c:v>
                </c:pt>
                <c:pt idx="58">
                  <c:v>4.5664387749999993E-2</c:v>
                </c:pt>
                <c:pt idx="59">
                  <c:v>5.3281623679999973E-2</c:v>
                </c:pt>
                <c:pt idx="60">
                  <c:v>5.5944194749999995E-2</c:v>
                </c:pt>
                <c:pt idx="61">
                  <c:v>5.5210322230000025E-2</c:v>
                </c:pt>
                <c:pt idx="62">
                  <c:v>5.4214394310000004E-2</c:v>
                </c:pt>
                <c:pt idx="63">
                  <c:v>5.4271583810000017E-2</c:v>
                </c:pt>
                <c:pt idx="64">
                  <c:v>5.2901738950000013E-2</c:v>
                </c:pt>
                <c:pt idx="65">
                  <c:v>4.8975975349999999E-2</c:v>
                </c:pt>
                <c:pt idx="66">
                  <c:v>4.6374239609999979E-2</c:v>
                </c:pt>
                <c:pt idx="67">
                  <c:v>4.944847313000001E-2</c:v>
                </c:pt>
                <c:pt idx="68">
                  <c:v>5.6396093050000033E-2</c:v>
                </c:pt>
                <c:pt idx="69">
                  <c:v>5.8797619229999987E-2</c:v>
                </c:pt>
                <c:pt idx="70">
                  <c:v>5.0887810959999988E-2</c:v>
                </c:pt>
                <c:pt idx="71">
                  <c:v>3.4751256130000005E-2</c:v>
                </c:pt>
                <c:pt idx="72">
                  <c:v>1.8817315959999997E-2</c:v>
                </c:pt>
                <c:pt idx="73">
                  <c:v>9.8493471570000029E-3</c:v>
                </c:pt>
                <c:pt idx="74">
                  <c:v>9.3865520670000004E-3</c:v>
                </c:pt>
                <c:pt idx="75">
                  <c:v>1.3958343114999999E-2</c:v>
                </c:pt>
                <c:pt idx="76">
                  <c:v>1.9554268659999999E-2</c:v>
                </c:pt>
                <c:pt idx="77">
                  <c:v>2.3308427799999993E-2</c:v>
                </c:pt>
                <c:pt idx="78">
                  <c:v>2.5662050970000003E-2</c:v>
                </c:pt>
                <c:pt idx="79">
                  <c:v>2.7519357240000004E-2</c:v>
                </c:pt>
                <c:pt idx="80">
                  <c:v>2.7546542719999997E-2</c:v>
                </c:pt>
                <c:pt idx="81">
                  <c:v>2.360983605000001E-2</c:v>
                </c:pt>
                <c:pt idx="82">
                  <c:v>1.4785991474999998E-2</c:v>
                </c:pt>
                <c:pt idx="83">
                  <c:v>3.3572680143999999E-3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2.6589575930000002E-3</c:v>
                </c:pt>
                <c:pt idx="88">
                  <c:v>1.3605623759999996E-2</c:v>
                </c:pt>
                <c:pt idx="89">
                  <c:v>2.328057335999999E-2</c:v>
                </c:pt>
                <c:pt idx="90">
                  <c:v>3.0141234130000007E-2</c:v>
                </c:pt>
                <c:pt idx="91">
                  <c:v>3.4094588279999997E-2</c:v>
                </c:pt>
                <c:pt idx="92">
                  <c:v>3.4330462010000014E-2</c:v>
                </c:pt>
                <c:pt idx="93">
                  <c:v>3.2809112049999992E-2</c:v>
                </c:pt>
                <c:pt idx="94">
                  <c:v>3.0604813899999986E-2</c:v>
                </c:pt>
                <c:pt idx="95">
                  <c:v>2.7501928579999987E-2</c:v>
                </c:pt>
                <c:pt idx="96">
                  <c:v>2.7018327460000009E-2</c:v>
                </c:pt>
                <c:pt idx="97">
                  <c:v>2.7897858219999998E-2</c:v>
                </c:pt>
                <c:pt idx="98">
                  <c:v>2.9215180879999997E-2</c:v>
                </c:pt>
                <c:pt idx="99">
                  <c:v>3.0490571750000008E-2</c:v>
                </c:pt>
                <c:pt idx="100">
                  <c:v>3.1751789499999995E-2</c:v>
                </c:pt>
                <c:pt idx="101">
                  <c:v>3.147118967000001E-2</c:v>
                </c:pt>
                <c:pt idx="102">
                  <c:v>3.0755832879999997E-2</c:v>
                </c:pt>
                <c:pt idx="103">
                  <c:v>2.9810222290000011E-2</c:v>
                </c:pt>
                <c:pt idx="104">
                  <c:v>2.7767148119999984E-2</c:v>
                </c:pt>
                <c:pt idx="105">
                  <c:v>2.472936764999999E-2</c:v>
                </c:pt>
                <c:pt idx="106">
                  <c:v>2.0711440889999998E-2</c:v>
                </c:pt>
                <c:pt idx="107">
                  <c:v>1.6295677130000002E-2</c:v>
                </c:pt>
                <c:pt idx="108">
                  <c:v>1.0744726329999996E-2</c:v>
                </c:pt>
                <c:pt idx="109">
                  <c:v>4.6753239930000003E-3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AB-4E61-A5BF-8E47B81ACE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07646207"/>
        <c:axId val="1207648703"/>
      </c:barChart>
      <c:catAx>
        <c:axId val="120764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07648703"/>
        <c:crosses val="autoZero"/>
        <c:auto val="1"/>
        <c:lblAlgn val="ctr"/>
        <c:lblOffset val="100"/>
        <c:noMultiLvlLbl val="0"/>
      </c:catAx>
      <c:valAx>
        <c:axId val="12076487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076462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9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Sheet1!$A$11</c:f>
              <c:strCache>
                <c:ptCount val="1"/>
                <c:pt idx="0">
                  <c:v>SKMH010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Sheet1!$B$11:$DR$11</c:f>
              <c:numCache>
                <c:formatCode>General</c:formatCode>
                <c:ptCount val="121"/>
                <c:pt idx="0">
                  <c:v>2.5545363333333333E-5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3.8134809933333322E-4</c:v>
                </c:pt>
                <c:pt idx="6">
                  <c:v>1.7587501000000001E-3</c:v>
                </c:pt>
                <c:pt idx="7">
                  <c:v>4.40729963E-3</c:v>
                </c:pt>
                <c:pt idx="8">
                  <c:v>6.3535878633333345E-3</c:v>
                </c:pt>
                <c:pt idx="9">
                  <c:v>5.6812681766666663E-3</c:v>
                </c:pt>
                <c:pt idx="10">
                  <c:v>1.8605240466666667E-3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5.4627486666666661E-6</c:v>
                </c:pt>
                <c:pt idx="15">
                  <c:v>5.8526534133333313E-3</c:v>
                </c:pt>
                <c:pt idx="16">
                  <c:v>1.1159388916666667E-2</c:v>
                </c:pt>
                <c:pt idx="17">
                  <c:v>1.1900749683333331E-2</c:v>
                </c:pt>
                <c:pt idx="18">
                  <c:v>8.1693825499999997E-3</c:v>
                </c:pt>
                <c:pt idx="19">
                  <c:v>1.1637025826666666E-3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1.5244371666666666E-3</c:v>
                </c:pt>
                <c:pt idx="27">
                  <c:v>6.8001199866666671E-3</c:v>
                </c:pt>
                <c:pt idx="28">
                  <c:v>1.0806686733333331E-2</c:v>
                </c:pt>
                <c:pt idx="29">
                  <c:v>1.3093180916666666E-2</c:v>
                </c:pt>
                <c:pt idx="30">
                  <c:v>1.5167026100000001E-2</c:v>
                </c:pt>
                <c:pt idx="31">
                  <c:v>1.7118719933333328E-2</c:v>
                </c:pt>
                <c:pt idx="32">
                  <c:v>1.7957068700000006E-2</c:v>
                </c:pt>
                <c:pt idx="33">
                  <c:v>1.8976372466666669E-2</c:v>
                </c:pt>
                <c:pt idx="34">
                  <c:v>1.9661660100000002E-2</c:v>
                </c:pt>
                <c:pt idx="35">
                  <c:v>2.0016866933333335E-2</c:v>
                </c:pt>
                <c:pt idx="36">
                  <c:v>1.8916382966666662E-2</c:v>
                </c:pt>
                <c:pt idx="37">
                  <c:v>1.5921989766666665E-2</c:v>
                </c:pt>
                <c:pt idx="38">
                  <c:v>1.13635414E-2</c:v>
                </c:pt>
                <c:pt idx="39">
                  <c:v>6.8111440633333341E-3</c:v>
                </c:pt>
                <c:pt idx="40">
                  <c:v>3.0594919733333342E-3</c:v>
                </c:pt>
                <c:pt idx="41">
                  <c:v>9.9029862166666706E-4</c:v>
                </c:pt>
                <c:pt idx="42">
                  <c:v>4.7414936033333326E-4</c:v>
                </c:pt>
                <c:pt idx="43">
                  <c:v>3.0035157933333331E-3</c:v>
                </c:pt>
                <c:pt idx="44">
                  <c:v>9.2626852999999985E-3</c:v>
                </c:pt>
                <c:pt idx="45">
                  <c:v>1.7808620966666664E-2</c:v>
                </c:pt>
                <c:pt idx="46">
                  <c:v>2.5807695033333335E-2</c:v>
                </c:pt>
                <c:pt idx="47">
                  <c:v>3.0582674733333332E-2</c:v>
                </c:pt>
                <c:pt idx="48">
                  <c:v>3.1696728633333331E-2</c:v>
                </c:pt>
                <c:pt idx="49">
                  <c:v>3.0633810633333328E-2</c:v>
                </c:pt>
                <c:pt idx="50">
                  <c:v>2.8653426166666669E-2</c:v>
                </c:pt>
                <c:pt idx="51">
                  <c:v>2.7851248133333333E-2</c:v>
                </c:pt>
                <c:pt idx="52">
                  <c:v>2.8759828433333332E-2</c:v>
                </c:pt>
                <c:pt idx="53">
                  <c:v>2.9545764833333328E-2</c:v>
                </c:pt>
                <c:pt idx="54">
                  <c:v>2.846070596666667E-2</c:v>
                </c:pt>
                <c:pt idx="55">
                  <c:v>2.6344002866666667E-2</c:v>
                </c:pt>
                <c:pt idx="56">
                  <c:v>2.5810689033333337E-2</c:v>
                </c:pt>
                <c:pt idx="57">
                  <c:v>2.8385261400000004E-2</c:v>
                </c:pt>
                <c:pt idx="58">
                  <c:v>3.2836593033333333E-2</c:v>
                </c:pt>
                <c:pt idx="59">
                  <c:v>3.6785674400000003E-2</c:v>
                </c:pt>
                <c:pt idx="60">
                  <c:v>3.7928895933333338E-2</c:v>
                </c:pt>
                <c:pt idx="61">
                  <c:v>3.806782416666666E-2</c:v>
                </c:pt>
                <c:pt idx="62">
                  <c:v>3.7859060033333343E-2</c:v>
                </c:pt>
                <c:pt idx="63">
                  <c:v>3.6964754966666666E-2</c:v>
                </c:pt>
                <c:pt idx="64">
                  <c:v>3.419162026666666E-2</c:v>
                </c:pt>
                <c:pt idx="65">
                  <c:v>3.1849954200000002E-2</c:v>
                </c:pt>
                <c:pt idx="66">
                  <c:v>3.4522154533333342E-2</c:v>
                </c:pt>
                <c:pt idx="67">
                  <c:v>4.4478632200000007E-2</c:v>
                </c:pt>
                <c:pt idx="68">
                  <c:v>5.7160358133333325E-2</c:v>
                </c:pt>
                <c:pt idx="69">
                  <c:v>6.3808696099999992E-2</c:v>
                </c:pt>
                <c:pt idx="70">
                  <c:v>5.9627110033333326E-2</c:v>
                </c:pt>
                <c:pt idx="71">
                  <c:v>4.7302961433333332E-2</c:v>
                </c:pt>
                <c:pt idx="72">
                  <c:v>3.421259363333333E-2</c:v>
                </c:pt>
                <c:pt idx="73">
                  <c:v>2.5175395800000003E-2</c:v>
                </c:pt>
                <c:pt idx="74">
                  <c:v>2.0756104333333341E-2</c:v>
                </c:pt>
                <c:pt idx="75">
                  <c:v>1.8229790400000001E-2</c:v>
                </c:pt>
                <c:pt idx="76">
                  <c:v>1.6640782599999994E-2</c:v>
                </c:pt>
                <c:pt idx="77">
                  <c:v>1.7322340166666672E-2</c:v>
                </c:pt>
                <c:pt idx="78">
                  <c:v>2.1796654633333336E-2</c:v>
                </c:pt>
                <c:pt idx="79">
                  <c:v>2.7781226266666667E-2</c:v>
                </c:pt>
                <c:pt idx="80">
                  <c:v>2.9808353600000004E-2</c:v>
                </c:pt>
                <c:pt idx="81">
                  <c:v>2.4370274499999997E-2</c:v>
                </c:pt>
                <c:pt idx="82">
                  <c:v>1.2402810533333334E-2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1.0736655086666664E-3</c:v>
                </c:pt>
                <c:pt idx="89">
                  <c:v>8.1552914699999993E-3</c:v>
                </c:pt>
                <c:pt idx="90">
                  <c:v>1.4916325733333334E-2</c:v>
                </c:pt>
                <c:pt idx="91">
                  <c:v>2.1249103666666668E-2</c:v>
                </c:pt>
                <c:pt idx="92">
                  <c:v>2.5354874499999999E-2</c:v>
                </c:pt>
                <c:pt idx="93">
                  <c:v>2.7262504000000007E-2</c:v>
                </c:pt>
                <c:pt idx="94">
                  <c:v>2.7341179033333326E-2</c:v>
                </c:pt>
                <c:pt idx="95">
                  <c:v>2.6102255333333331E-2</c:v>
                </c:pt>
                <c:pt idx="96">
                  <c:v>2.5713756599999991E-2</c:v>
                </c:pt>
                <c:pt idx="97">
                  <c:v>2.6099994733333333E-2</c:v>
                </c:pt>
                <c:pt idx="98">
                  <c:v>2.6916711533333335E-2</c:v>
                </c:pt>
                <c:pt idx="99">
                  <c:v>2.7642426500000001E-2</c:v>
                </c:pt>
                <c:pt idx="100">
                  <c:v>2.8004961033333331E-2</c:v>
                </c:pt>
                <c:pt idx="101">
                  <c:v>2.8673793499999996E-2</c:v>
                </c:pt>
                <c:pt idx="102">
                  <c:v>2.9277444133333334E-2</c:v>
                </c:pt>
                <c:pt idx="103">
                  <c:v>3.0430015433333332E-2</c:v>
                </c:pt>
                <c:pt idx="104">
                  <c:v>3.0991009966666663E-2</c:v>
                </c:pt>
                <c:pt idx="105">
                  <c:v>3.1000387833333323E-2</c:v>
                </c:pt>
                <c:pt idx="106">
                  <c:v>3.030569306666667E-2</c:v>
                </c:pt>
                <c:pt idx="107">
                  <c:v>2.9239732500000004E-2</c:v>
                </c:pt>
                <c:pt idx="108">
                  <c:v>2.7033261833333336E-2</c:v>
                </c:pt>
                <c:pt idx="109">
                  <c:v>2.4034072366666666E-2</c:v>
                </c:pt>
                <c:pt idx="110">
                  <c:v>2.0821690966666664E-2</c:v>
                </c:pt>
                <c:pt idx="111">
                  <c:v>1.8254413699999996E-2</c:v>
                </c:pt>
                <c:pt idx="112">
                  <c:v>1.4258676283333334E-2</c:v>
                </c:pt>
                <c:pt idx="113">
                  <c:v>1.0258837296666667E-2</c:v>
                </c:pt>
                <c:pt idx="114">
                  <c:v>5.7791499033333334E-3</c:v>
                </c:pt>
                <c:pt idx="115">
                  <c:v>1.1553238815000001E-3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B4-4E67-9704-11187BDB5D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85228607"/>
        <c:axId val="985232767"/>
      </c:barChart>
      <c:catAx>
        <c:axId val="9852286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85232767"/>
        <c:crosses val="autoZero"/>
        <c:auto val="1"/>
        <c:lblAlgn val="ctr"/>
        <c:lblOffset val="100"/>
        <c:noMultiLvlLbl val="0"/>
      </c:catAx>
      <c:valAx>
        <c:axId val="9852327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852286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9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Sheet1!$A$64</c:f>
              <c:strCache>
                <c:ptCount val="1"/>
                <c:pt idx="0">
                  <c:v>SKMH063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Sheet1!$B$64:$DR$64</c:f>
              <c:numCache>
                <c:formatCode>General</c:formatCode>
                <c:ptCount val="1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6.8896621439999987E-4</c:v>
                </c:pt>
                <c:pt idx="4">
                  <c:v>2.1565846970000003E-3</c:v>
                </c:pt>
                <c:pt idx="5">
                  <c:v>3.3093642400000007E-3</c:v>
                </c:pt>
                <c:pt idx="6">
                  <c:v>4.319202569000001E-3</c:v>
                </c:pt>
                <c:pt idx="7">
                  <c:v>5.7203059319999991E-3</c:v>
                </c:pt>
                <c:pt idx="8">
                  <c:v>5.7159656869999994E-3</c:v>
                </c:pt>
                <c:pt idx="9">
                  <c:v>3.2212649909999997E-3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8.3280694869999991E-4</c:v>
                </c:pt>
                <c:pt idx="15">
                  <c:v>7.473003441999998E-3</c:v>
                </c:pt>
                <c:pt idx="16">
                  <c:v>1.2751390995000007E-2</c:v>
                </c:pt>
                <c:pt idx="17">
                  <c:v>1.2889806875E-2</c:v>
                </c:pt>
                <c:pt idx="18">
                  <c:v>8.1062802880000045E-3</c:v>
                </c:pt>
                <c:pt idx="19">
                  <c:v>2.4032228614500004E-5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5.6953000249999972E-3</c:v>
                </c:pt>
                <c:pt idx="27">
                  <c:v>1.1897134890000004E-2</c:v>
                </c:pt>
                <c:pt idx="28">
                  <c:v>1.6490710860000007E-2</c:v>
                </c:pt>
                <c:pt idx="29">
                  <c:v>1.9139709290000004E-2</c:v>
                </c:pt>
                <c:pt idx="30">
                  <c:v>2.1729196499999996E-2</c:v>
                </c:pt>
                <c:pt idx="31">
                  <c:v>2.4476096780000001E-2</c:v>
                </c:pt>
                <c:pt idx="32">
                  <c:v>2.6850115949999996E-2</c:v>
                </c:pt>
                <c:pt idx="33">
                  <c:v>3.0521007149999998E-2</c:v>
                </c:pt>
                <c:pt idx="34">
                  <c:v>3.505390458999999E-2</c:v>
                </c:pt>
                <c:pt idx="35">
                  <c:v>3.9621547159999999E-2</c:v>
                </c:pt>
                <c:pt idx="36">
                  <c:v>4.206640541999998E-2</c:v>
                </c:pt>
                <c:pt idx="37">
                  <c:v>4.0960076490000004E-2</c:v>
                </c:pt>
                <c:pt idx="38">
                  <c:v>3.7001404050000006E-2</c:v>
                </c:pt>
                <c:pt idx="39">
                  <c:v>3.1666752600000007E-2</c:v>
                </c:pt>
                <c:pt idx="40">
                  <c:v>2.5452641750000001E-2</c:v>
                </c:pt>
                <c:pt idx="41">
                  <c:v>2.0033012969999996E-2</c:v>
                </c:pt>
                <c:pt idx="42">
                  <c:v>1.6044134835000001E-2</c:v>
                </c:pt>
                <c:pt idx="43">
                  <c:v>1.6016633899999997E-2</c:v>
                </c:pt>
                <c:pt idx="44">
                  <c:v>2.1020101660000009E-2</c:v>
                </c:pt>
                <c:pt idx="45">
                  <c:v>2.8855096040000007E-2</c:v>
                </c:pt>
                <c:pt idx="46">
                  <c:v>3.5561179979999996E-2</c:v>
                </c:pt>
                <c:pt idx="47">
                  <c:v>3.8436830329999984E-2</c:v>
                </c:pt>
                <c:pt idx="48">
                  <c:v>3.7698844210000013E-2</c:v>
                </c:pt>
                <c:pt idx="49">
                  <c:v>3.4951697999999996E-2</c:v>
                </c:pt>
                <c:pt idx="50">
                  <c:v>3.1176583090000012E-2</c:v>
                </c:pt>
                <c:pt idx="51">
                  <c:v>2.8321017570000002E-2</c:v>
                </c:pt>
                <c:pt idx="52">
                  <c:v>2.718691421000001E-2</c:v>
                </c:pt>
                <c:pt idx="53">
                  <c:v>2.6541087290000001E-2</c:v>
                </c:pt>
                <c:pt idx="54">
                  <c:v>2.4265970810000006E-2</c:v>
                </c:pt>
                <c:pt idx="55">
                  <c:v>2.1010901000000005E-2</c:v>
                </c:pt>
                <c:pt idx="56">
                  <c:v>1.9281325399999997E-2</c:v>
                </c:pt>
                <c:pt idx="57">
                  <c:v>2.1892356520000007E-2</c:v>
                </c:pt>
                <c:pt idx="58">
                  <c:v>2.8382080979999991E-2</c:v>
                </c:pt>
                <c:pt idx="59">
                  <c:v>3.5278533039999997E-2</c:v>
                </c:pt>
                <c:pt idx="60">
                  <c:v>3.8833072329999989E-2</c:v>
                </c:pt>
                <c:pt idx="61">
                  <c:v>4.025572413000001E-2</c:v>
                </c:pt>
                <c:pt idx="62">
                  <c:v>4.1238811810000005E-2</c:v>
                </c:pt>
                <c:pt idx="63">
                  <c:v>4.2127013979999982E-2</c:v>
                </c:pt>
                <c:pt idx="64">
                  <c:v>4.1022971850000013E-2</c:v>
                </c:pt>
                <c:pt idx="65">
                  <c:v>3.8362712520000015E-2</c:v>
                </c:pt>
                <c:pt idx="66">
                  <c:v>3.8477287249999992E-2</c:v>
                </c:pt>
                <c:pt idx="67">
                  <c:v>4.5292932550000005E-2</c:v>
                </c:pt>
                <c:pt idx="68">
                  <c:v>5.6297280080000005E-2</c:v>
                </c:pt>
                <c:pt idx="69">
                  <c:v>6.2834380069999987E-2</c:v>
                </c:pt>
                <c:pt idx="70">
                  <c:v>5.8488459090000021E-2</c:v>
                </c:pt>
                <c:pt idx="71">
                  <c:v>4.4411146920000005E-2</c:v>
                </c:pt>
                <c:pt idx="72">
                  <c:v>2.8543206860000003E-2</c:v>
                </c:pt>
                <c:pt idx="73">
                  <c:v>1.8015713710000006E-2</c:v>
                </c:pt>
                <c:pt idx="74">
                  <c:v>1.5246111685000001E-2</c:v>
                </c:pt>
                <c:pt idx="75">
                  <c:v>1.6690461609999999E-2</c:v>
                </c:pt>
                <c:pt idx="76">
                  <c:v>1.8403084560000005E-2</c:v>
                </c:pt>
                <c:pt idx="77">
                  <c:v>1.9172873400000009E-2</c:v>
                </c:pt>
                <c:pt idx="78">
                  <c:v>2.0912915990000003E-2</c:v>
                </c:pt>
                <c:pt idx="79">
                  <c:v>2.3943959599999998E-2</c:v>
                </c:pt>
                <c:pt idx="80">
                  <c:v>2.4939439180000002E-2</c:v>
                </c:pt>
                <c:pt idx="81">
                  <c:v>2.04086887E-2</c:v>
                </c:pt>
                <c:pt idx="82">
                  <c:v>9.8894431450000011E-3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6.4085306560000008E-3</c:v>
                </c:pt>
                <c:pt idx="89">
                  <c:v>1.4859606744999998E-2</c:v>
                </c:pt>
                <c:pt idx="90">
                  <c:v>2.0996048159999999E-2</c:v>
                </c:pt>
                <c:pt idx="91">
                  <c:v>2.5362548120000005E-2</c:v>
                </c:pt>
                <c:pt idx="92">
                  <c:v>2.7502041260000009E-2</c:v>
                </c:pt>
                <c:pt idx="93">
                  <c:v>2.825884515999999E-2</c:v>
                </c:pt>
                <c:pt idx="94">
                  <c:v>2.7993967960000008E-2</c:v>
                </c:pt>
                <c:pt idx="95">
                  <c:v>2.6704542179999999E-2</c:v>
                </c:pt>
                <c:pt idx="96">
                  <c:v>2.6685912970000003E-2</c:v>
                </c:pt>
                <c:pt idx="97">
                  <c:v>2.735324795999999E-2</c:v>
                </c:pt>
                <c:pt idx="98">
                  <c:v>2.8042305489999992E-2</c:v>
                </c:pt>
                <c:pt idx="99">
                  <c:v>2.8405265210000016E-2</c:v>
                </c:pt>
                <c:pt idx="100">
                  <c:v>2.8373644759999993E-2</c:v>
                </c:pt>
                <c:pt idx="101">
                  <c:v>2.7792639820000006E-2</c:v>
                </c:pt>
                <c:pt idx="102">
                  <c:v>2.7279945810000004E-2</c:v>
                </c:pt>
                <c:pt idx="103">
                  <c:v>2.7261445500000002E-2</c:v>
                </c:pt>
                <c:pt idx="104">
                  <c:v>2.6598042950000001E-2</c:v>
                </c:pt>
                <c:pt idx="105">
                  <c:v>2.5323002169999994E-2</c:v>
                </c:pt>
                <c:pt idx="106">
                  <c:v>2.3332402749999995E-2</c:v>
                </c:pt>
                <c:pt idx="107">
                  <c:v>2.1127235259999998E-2</c:v>
                </c:pt>
                <c:pt idx="108">
                  <c:v>1.7631153959999989E-2</c:v>
                </c:pt>
                <c:pt idx="109">
                  <c:v>1.3455101584999997E-2</c:v>
                </c:pt>
                <c:pt idx="110">
                  <c:v>9.1851815600000036E-3</c:v>
                </c:pt>
                <c:pt idx="111">
                  <c:v>5.028300514E-3</c:v>
                </c:pt>
                <c:pt idx="112">
                  <c:v>7.431162971999999E-4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E6-4A9D-91F7-42B590DB02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10886351"/>
        <c:axId val="1210880943"/>
      </c:barChart>
      <c:catAx>
        <c:axId val="1210886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10880943"/>
        <c:crosses val="autoZero"/>
        <c:auto val="1"/>
        <c:lblAlgn val="ctr"/>
        <c:lblOffset val="100"/>
        <c:noMultiLvlLbl val="0"/>
      </c:catAx>
      <c:valAx>
        <c:axId val="12108809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108863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9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Sheet1!$A$12</c:f>
              <c:strCache>
                <c:ptCount val="1"/>
                <c:pt idx="0">
                  <c:v>SKMH011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Sheet1!$B$12:$DR$12</c:f>
              <c:numCache>
                <c:formatCode>General</c:formatCode>
                <c:ptCount val="121"/>
                <c:pt idx="0">
                  <c:v>4.1929813599999996E-3</c:v>
                </c:pt>
                <c:pt idx="1">
                  <c:v>3.8312466899999985E-3</c:v>
                </c:pt>
                <c:pt idx="2">
                  <c:v>5.2643237499999992E-3</c:v>
                </c:pt>
                <c:pt idx="3">
                  <c:v>5.7744770666666679E-3</c:v>
                </c:pt>
                <c:pt idx="4">
                  <c:v>5.7708528133333338E-3</c:v>
                </c:pt>
                <c:pt idx="5">
                  <c:v>6.5041694099999998E-3</c:v>
                </c:pt>
                <c:pt idx="6">
                  <c:v>8.3784159099999991E-3</c:v>
                </c:pt>
                <c:pt idx="7">
                  <c:v>1.0023317100000002E-2</c:v>
                </c:pt>
                <c:pt idx="8">
                  <c:v>8.8880526833333331E-3</c:v>
                </c:pt>
                <c:pt idx="9">
                  <c:v>4.2861180166666674E-3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2.2122443233333336E-3</c:v>
                </c:pt>
                <c:pt idx="15">
                  <c:v>7.2351359799999997E-3</c:v>
                </c:pt>
                <c:pt idx="16">
                  <c:v>1.0446350983333332E-2</c:v>
                </c:pt>
                <c:pt idx="17">
                  <c:v>9.4031483333333315E-3</c:v>
                </c:pt>
                <c:pt idx="18">
                  <c:v>4.9825303933333344E-3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3.8079548699999997E-4</c:v>
                </c:pt>
                <c:pt idx="26">
                  <c:v>6.1433149066666666E-3</c:v>
                </c:pt>
                <c:pt idx="27">
                  <c:v>1.1170647633333334E-2</c:v>
                </c:pt>
                <c:pt idx="28">
                  <c:v>1.5644814416666666E-2</c:v>
                </c:pt>
                <c:pt idx="29">
                  <c:v>1.9380026100000003E-2</c:v>
                </c:pt>
                <c:pt idx="30">
                  <c:v>2.2920269599999998E-2</c:v>
                </c:pt>
                <c:pt idx="31">
                  <c:v>2.63394463E-2</c:v>
                </c:pt>
                <c:pt idx="32">
                  <c:v>2.9572160933333334E-2</c:v>
                </c:pt>
                <c:pt idx="33">
                  <c:v>3.4599629899999998E-2</c:v>
                </c:pt>
                <c:pt idx="34">
                  <c:v>4.1017160500000004E-2</c:v>
                </c:pt>
                <c:pt idx="35">
                  <c:v>4.7762882833333332E-2</c:v>
                </c:pt>
                <c:pt idx="36">
                  <c:v>5.198726296666667E-2</c:v>
                </c:pt>
                <c:pt idx="37">
                  <c:v>5.2009334533333333E-2</c:v>
                </c:pt>
                <c:pt idx="38">
                  <c:v>4.7975775433333333E-2</c:v>
                </c:pt>
                <c:pt idx="39">
                  <c:v>4.1966653999999999E-2</c:v>
                </c:pt>
                <c:pt idx="40">
                  <c:v>3.5029792599999991E-2</c:v>
                </c:pt>
                <c:pt idx="41">
                  <c:v>2.9057517266666669E-2</c:v>
                </c:pt>
                <c:pt idx="42">
                  <c:v>2.4580893966666666E-2</c:v>
                </c:pt>
                <c:pt idx="43">
                  <c:v>2.3294640833333331E-2</c:v>
                </c:pt>
                <c:pt idx="44">
                  <c:v>2.6538650666666663E-2</c:v>
                </c:pt>
                <c:pt idx="45">
                  <c:v>3.2264781399999991E-2</c:v>
                </c:pt>
                <c:pt idx="46">
                  <c:v>3.6699637399999999E-2</c:v>
                </c:pt>
                <c:pt idx="47">
                  <c:v>3.7499736200000015E-2</c:v>
                </c:pt>
                <c:pt idx="48">
                  <c:v>3.5974303033333342E-2</c:v>
                </c:pt>
                <c:pt idx="49">
                  <c:v>3.4916309066666658E-2</c:v>
                </c:pt>
                <c:pt idx="50">
                  <c:v>3.5137556400000006E-2</c:v>
                </c:pt>
                <c:pt idx="51">
                  <c:v>3.6327198666666671E-2</c:v>
                </c:pt>
                <c:pt idx="52">
                  <c:v>3.7114376333333331E-2</c:v>
                </c:pt>
                <c:pt idx="53">
                  <c:v>3.5963841833333329E-2</c:v>
                </c:pt>
                <c:pt idx="54">
                  <c:v>3.2933440066666674E-2</c:v>
                </c:pt>
                <c:pt idx="55">
                  <c:v>3.1083732833333336E-2</c:v>
                </c:pt>
                <c:pt idx="56">
                  <c:v>3.2272715200000003E-2</c:v>
                </c:pt>
                <c:pt idx="57">
                  <c:v>3.8612608533333335E-2</c:v>
                </c:pt>
                <c:pt idx="58">
                  <c:v>4.8011994866666671E-2</c:v>
                </c:pt>
                <c:pt idx="59">
                  <c:v>5.5927152299999998E-2</c:v>
                </c:pt>
                <c:pt idx="60">
                  <c:v>5.8643632433333349E-2</c:v>
                </c:pt>
                <c:pt idx="61">
                  <c:v>5.7739180200000004E-2</c:v>
                </c:pt>
                <c:pt idx="62">
                  <c:v>5.6150749799999997E-2</c:v>
                </c:pt>
                <c:pt idx="63">
                  <c:v>5.5018552833333331E-2</c:v>
                </c:pt>
                <c:pt idx="64">
                  <c:v>5.209782796666667E-2</c:v>
                </c:pt>
                <c:pt idx="65">
                  <c:v>4.6968972966666661E-2</c:v>
                </c:pt>
                <c:pt idx="66">
                  <c:v>4.4347417500000007E-2</c:v>
                </c:pt>
                <c:pt idx="67">
                  <c:v>4.8776493800000008E-2</c:v>
                </c:pt>
                <c:pt idx="68">
                  <c:v>5.7668949433333325E-2</c:v>
                </c:pt>
                <c:pt idx="69">
                  <c:v>6.1443488233333322E-2</c:v>
                </c:pt>
                <c:pt idx="70">
                  <c:v>5.3750584833333344E-2</c:v>
                </c:pt>
                <c:pt idx="71">
                  <c:v>3.6849604266666662E-2</c:v>
                </c:pt>
                <c:pt idx="72">
                  <c:v>1.9601162599999996E-2</c:v>
                </c:pt>
                <c:pt idx="73">
                  <c:v>8.9835790000000002E-3</c:v>
                </c:pt>
                <c:pt idx="74">
                  <c:v>6.7199561133333323E-3</c:v>
                </c:pt>
                <c:pt idx="75">
                  <c:v>1.0024673669999999E-2</c:v>
                </c:pt>
                <c:pt idx="76">
                  <c:v>1.5772272949999996E-2</c:v>
                </c:pt>
                <c:pt idx="77">
                  <c:v>2.1393496266666662E-2</c:v>
                </c:pt>
                <c:pt idx="78">
                  <c:v>2.6307027099999995E-2</c:v>
                </c:pt>
                <c:pt idx="79">
                  <c:v>2.9955913433333328E-2</c:v>
                </c:pt>
                <c:pt idx="80">
                  <c:v>3.0280195100000001E-2</c:v>
                </c:pt>
                <c:pt idx="81">
                  <c:v>2.5543937999999999E-2</c:v>
                </c:pt>
                <c:pt idx="82">
                  <c:v>1.5709216549999998E-2</c:v>
                </c:pt>
                <c:pt idx="83">
                  <c:v>3.7244933200000006E-3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4.4131550599999991E-3</c:v>
                </c:pt>
                <c:pt idx="88">
                  <c:v>1.6116466083333336E-2</c:v>
                </c:pt>
                <c:pt idx="89">
                  <c:v>2.668078056666667E-2</c:v>
                </c:pt>
                <c:pt idx="90">
                  <c:v>3.4437834600000002E-2</c:v>
                </c:pt>
                <c:pt idx="91">
                  <c:v>3.8999041500000005E-2</c:v>
                </c:pt>
                <c:pt idx="92">
                  <c:v>3.9127559133333344E-2</c:v>
                </c:pt>
                <c:pt idx="93">
                  <c:v>3.6978051466666662E-2</c:v>
                </c:pt>
                <c:pt idx="94">
                  <c:v>3.3746163233333341E-2</c:v>
                </c:pt>
                <c:pt idx="95">
                  <c:v>2.9385890300000002E-2</c:v>
                </c:pt>
                <c:pt idx="96">
                  <c:v>2.7685435133333335E-2</c:v>
                </c:pt>
                <c:pt idx="97">
                  <c:v>2.7713223133333333E-2</c:v>
                </c:pt>
                <c:pt idx="98">
                  <c:v>2.8598213166666667E-2</c:v>
                </c:pt>
                <c:pt idx="99">
                  <c:v>2.9971138166666664E-2</c:v>
                </c:pt>
                <c:pt idx="100">
                  <c:v>3.1881782366666674E-2</c:v>
                </c:pt>
                <c:pt idx="101">
                  <c:v>3.2857157366666667E-2</c:v>
                </c:pt>
                <c:pt idx="102">
                  <c:v>3.3159168399999994E-2</c:v>
                </c:pt>
                <c:pt idx="103">
                  <c:v>3.3304249166666668E-2</c:v>
                </c:pt>
                <c:pt idx="104">
                  <c:v>3.2239747866666661E-2</c:v>
                </c:pt>
                <c:pt idx="105">
                  <c:v>2.9996227133333331E-2</c:v>
                </c:pt>
                <c:pt idx="106">
                  <c:v>2.6529210566666669E-2</c:v>
                </c:pt>
                <c:pt idx="107">
                  <c:v>2.23661946E-2</c:v>
                </c:pt>
                <c:pt idx="108">
                  <c:v>1.6814516533333334E-2</c:v>
                </c:pt>
                <c:pt idx="109">
                  <c:v>1.0439819966666665E-2</c:v>
                </c:pt>
                <c:pt idx="110">
                  <c:v>3.8949932766666677E-3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08-42FE-9595-73FE224F62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29831631"/>
        <c:axId val="929832463"/>
      </c:barChart>
      <c:catAx>
        <c:axId val="929831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29832463"/>
        <c:crosses val="autoZero"/>
        <c:auto val="1"/>
        <c:lblAlgn val="ctr"/>
        <c:lblOffset val="100"/>
        <c:noMultiLvlLbl val="0"/>
      </c:catAx>
      <c:valAx>
        <c:axId val="9298324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29831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9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Sheet1!$A$65</c:f>
              <c:strCache>
                <c:ptCount val="1"/>
                <c:pt idx="0">
                  <c:v>SKMH064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Sheet1!$B$65:$DR$65</c:f>
              <c:numCache>
                <c:formatCode>General</c:formatCode>
                <c:ptCount val="121"/>
                <c:pt idx="0">
                  <c:v>1.1644896163500007E-3</c:v>
                </c:pt>
                <c:pt idx="1">
                  <c:v>4.0454701416000011E-4</c:v>
                </c:pt>
                <c:pt idx="2">
                  <c:v>6.0692934000000013E-4</c:v>
                </c:pt>
                <c:pt idx="3">
                  <c:v>6.1772678996999987E-4</c:v>
                </c:pt>
                <c:pt idx="4">
                  <c:v>9.4792724878999977E-4</c:v>
                </c:pt>
                <c:pt idx="5">
                  <c:v>1.8842161010000013E-3</c:v>
                </c:pt>
                <c:pt idx="6">
                  <c:v>3.4860920669999977E-3</c:v>
                </c:pt>
                <c:pt idx="7">
                  <c:v>5.9296923749999966E-3</c:v>
                </c:pt>
                <c:pt idx="8">
                  <c:v>6.8577430989999995E-3</c:v>
                </c:pt>
                <c:pt idx="9">
                  <c:v>4.7365534829999986E-3</c:v>
                </c:pt>
                <c:pt idx="10">
                  <c:v>2.9145881237999989E-4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7.0875243626999983E-4</c:v>
                </c:pt>
                <c:pt idx="15">
                  <c:v>7.3869378559999997E-3</c:v>
                </c:pt>
                <c:pt idx="16">
                  <c:v>1.2915653729999994E-2</c:v>
                </c:pt>
                <c:pt idx="17">
                  <c:v>1.3434607005000002E-2</c:v>
                </c:pt>
                <c:pt idx="18">
                  <c:v>9.0092537860000012E-3</c:v>
                </c:pt>
                <c:pt idx="19">
                  <c:v>1.0862329991999998E-3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3.3915791340000008E-3</c:v>
                </c:pt>
                <c:pt idx="27">
                  <c:v>9.681232964999998E-3</c:v>
                </c:pt>
                <c:pt idx="28">
                  <c:v>1.4524855845000002E-2</c:v>
                </c:pt>
                <c:pt idx="29">
                  <c:v>1.7496102489999995E-2</c:v>
                </c:pt>
                <c:pt idx="30">
                  <c:v>2.0292335059999993E-2</c:v>
                </c:pt>
                <c:pt idx="31">
                  <c:v>2.2939100650000002E-2</c:v>
                </c:pt>
                <c:pt idx="32">
                  <c:v>2.4600325029999995E-2</c:v>
                </c:pt>
                <c:pt idx="33">
                  <c:v>2.6937766150000004E-2</c:v>
                </c:pt>
                <c:pt idx="34">
                  <c:v>2.9592773539999995E-2</c:v>
                </c:pt>
                <c:pt idx="35">
                  <c:v>3.2189669940000012E-2</c:v>
                </c:pt>
                <c:pt idx="36">
                  <c:v>3.2906482659999986E-2</c:v>
                </c:pt>
                <c:pt idx="37">
                  <c:v>3.0681128690000007E-2</c:v>
                </c:pt>
                <c:pt idx="38">
                  <c:v>2.6126116570000003E-2</c:v>
                </c:pt>
                <c:pt idx="39">
                  <c:v>2.0971110909999993E-2</c:v>
                </c:pt>
                <c:pt idx="40">
                  <c:v>1.5855584709999995E-2</c:v>
                </c:pt>
                <c:pt idx="41">
                  <c:v>1.2048426794999996E-2</c:v>
                </c:pt>
                <c:pt idx="42">
                  <c:v>9.4792217809999951E-3</c:v>
                </c:pt>
                <c:pt idx="43">
                  <c:v>1.0322634135000003E-2</c:v>
                </c:pt>
                <c:pt idx="44">
                  <c:v>1.5740502125E-2</c:v>
                </c:pt>
                <c:pt idx="45">
                  <c:v>2.3950002089999999E-2</c:v>
                </c:pt>
                <c:pt idx="46">
                  <c:v>3.1282471870000016E-2</c:v>
                </c:pt>
                <c:pt idx="47">
                  <c:v>3.4945609239999995E-2</c:v>
                </c:pt>
                <c:pt idx="48">
                  <c:v>3.5110697360000005E-2</c:v>
                </c:pt>
                <c:pt idx="49">
                  <c:v>3.3645084460000002E-2</c:v>
                </c:pt>
                <c:pt idx="50">
                  <c:v>3.161039132E-2</c:v>
                </c:pt>
                <c:pt idx="51">
                  <c:v>3.0599137600000006E-2</c:v>
                </c:pt>
                <c:pt idx="52">
                  <c:v>3.0838588890000004E-2</c:v>
                </c:pt>
                <c:pt idx="53">
                  <c:v>3.0649455209999989E-2</c:v>
                </c:pt>
                <c:pt idx="54">
                  <c:v>2.8194472749999998E-2</c:v>
                </c:pt>
                <c:pt idx="55">
                  <c:v>2.4589847679999992E-2</c:v>
                </c:pt>
                <c:pt idx="56">
                  <c:v>2.2718705450000005E-2</c:v>
                </c:pt>
                <c:pt idx="57">
                  <c:v>2.5283074820000008E-2</c:v>
                </c:pt>
                <c:pt idx="58">
                  <c:v>3.1428624299999985E-2</c:v>
                </c:pt>
                <c:pt idx="59">
                  <c:v>3.7695566440000008E-2</c:v>
                </c:pt>
                <c:pt idx="60">
                  <c:v>4.0473722000000011E-2</c:v>
                </c:pt>
                <c:pt idx="61">
                  <c:v>4.1412932940000015E-2</c:v>
                </c:pt>
                <c:pt idx="62">
                  <c:v>4.2148444369999989E-2</c:v>
                </c:pt>
                <c:pt idx="63">
                  <c:v>4.2811782719999976E-2</c:v>
                </c:pt>
                <c:pt idx="64">
                  <c:v>4.1318122089999992E-2</c:v>
                </c:pt>
                <c:pt idx="65">
                  <c:v>3.8425146539999996E-2</c:v>
                </c:pt>
                <c:pt idx="66">
                  <c:v>3.8995475059999993E-2</c:v>
                </c:pt>
                <c:pt idx="67">
                  <c:v>4.6974454630000009E-2</c:v>
                </c:pt>
                <c:pt idx="68">
                  <c:v>5.9064024449999988E-2</c:v>
                </c:pt>
                <c:pt idx="69">
                  <c:v>6.5705205490000015E-2</c:v>
                </c:pt>
                <c:pt idx="70">
                  <c:v>6.0528515979999996E-2</c:v>
                </c:pt>
                <c:pt idx="71">
                  <c:v>4.5672593299999995E-2</c:v>
                </c:pt>
                <c:pt idx="72">
                  <c:v>2.9861189560000004E-2</c:v>
                </c:pt>
                <c:pt idx="73">
                  <c:v>1.9898554979999997E-2</c:v>
                </c:pt>
                <c:pt idx="74">
                  <c:v>1.7295409174999995E-2</c:v>
                </c:pt>
                <c:pt idx="75">
                  <c:v>1.8364138680000003E-2</c:v>
                </c:pt>
                <c:pt idx="76">
                  <c:v>2.0066540340000008E-2</c:v>
                </c:pt>
                <c:pt idx="77">
                  <c:v>2.1901792530000009E-2</c:v>
                </c:pt>
                <c:pt idx="78">
                  <c:v>2.5290680950000009E-2</c:v>
                </c:pt>
                <c:pt idx="79">
                  <c:v>2.9251800720000002E-2</c:v>
                </c:pt>
                <c:pt idx="80">
                  <c:v>2.9555558239999988E-2</c:v>
                </c:pt>
                <c:pt idx="81">
                  <c:v>2.315673355999999E-2</c:v>
                </c:pt>
                <c:pt idx="82">
                  <c:v>1.0785554805E-2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1.7026304078000002E-4</c:v>
                </c:pt>
                <c:pt idx="88">
                  <c:v>5.0154858879999983E-3</c:v>
                </c:pt>
                <c:pt idx="89">
                  <c:v>1.3360855574999992E-2</c:v>
                </c:pt>
                <c:pt idx="90">
                  <c:v>2.0330529619999996E-2</c:v>
                </c:pt>
                <c:pt idx="91">
                  <c:v>2.6169461630000012E-2</c:v>
                </c:pt>
                <c:pt idx="92">
                  <c:v>2.9570549469999995E-2</c:v>
                </c:pt>
                <c:pt idx="93">
                  <c:v>3.093650693000001E-2</c:v>
                </c:pt>
                <c:pt idx="94">
                  <c:v>3.0683605370000002E-2</c:v>
                </c:pt>
                <c:pt idx="95">
                  <c:v>2.9079277750000007E-2</c:v>
                </c:pt>
                <c:pt idx="96">
                  <c:v>2.862647682E-2</c:v>
                </c:pt>
                <c:pt idx="97">
                  <c:v>2.8908373880000008E-2</c:v>
                </c:pt>
                <c:pt idx="98">
                  <c:v>2.9484558619999993E-2</c:v>
                </c:pt>
                <c:pt idx="99">
                  <c:v>2.9921600899999991E-2</c:v>
                </c:pt>
                <c:pt idx="100">
                  <c:v>3.0015261729999992E-2</c:v>
                </c:pt>
                <c:pt idx="101">
                  <c:v>2.9801612849999996E-2</c:v>
                </c:pt>
                <c:pt idx="102">
                  <c:v>2.9636081099999986E-2</c:v>
                </c:pt>
                <c:pt idx="103">
                  <c:v>2.9911660290000003E-2</c:v>
                </c:pt>
                <c:pt idx="104">
                  <c:v>2.9479444599999991E-2</c:v>
                </c:pt>
                <c:pt idx="105">
                  <c:v>2.8395747359999991E-2</c:v>
                </c:pt>
                <c:pt idx="106">
                  <c:v>2.6536382580000007E-2</c:v>
                </c:pt>
                <c:pt idx="107">
                  <c:v>2.442642528E-2</c:v>
                </c:pt>
                <c:pt idx="108">
                  <c:v>2.0955738380000005E-2</c:v>
                </c:pt>
                <c:pt idx="109">
                  <c:v>1.6743026255000005E-2</c:v>
                </c:pt>
                <c:pt idx="110">
                  <c:v>1.2357982599999994E-2</c:v>
                </c:pt>
                <c:pt idx="111">
                  <c:v>8.5180684627999999E-3</c:v>
                </c:pt>
                <c:pt idx="112">
                  <c:v>4.1988156883000002E-3</c:v>
                </c:pt>
                <c:pt idx="113">
                  <c:v>1.2682048586280003E-3</c:v>
                </c:pt>
                <c:pt idx="114">
                  <c:v>2.4118031999999996E-5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06-41E4-AA92-FFF7110725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75009119"/>
        <c:axId val="1275013695"/>
      </c:barChart>
      <c:catAx>
        <c:axId val="12750091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75013695"/>
        <c:crosses val="autoZero"/>
        <c:auto val="1"/>
        <c:lblAlgn val="ctr"/>
        <c:lblOffset val="100"/>
        <c:noMultiLvlLbl val="0"/>
      </c:catAx>
      <c:valAx>
        <c:axId val="12750136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750091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9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Sheet1!$A$13</c:f>
              <c:strCache>
                <c:ptCount val="1"/>
                <c:pt idx="0">
                  <c:v>SKMH012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Sheet1!$B$13:$DR$13</c:f>
              <c:numCache>
                <c:formatCode>General</c:formatCode>
                <c:ptCount val="121"/>
                <c:pt idx="0">
                  <c:v>2.9249206643333333E-3</c:v>
                </c:pt>
                <c:pt idx="1">
                  <c:v>2.2699318106666664E-3</c:v>
                </c:pt>
                <c:pt idx="2">
                  <c:v>3.5934854433333336E-3</c:v>
                </c:pt>
                <c:pt idx="3">
                  <c:v>4.4771426199999992E-3</c:v>
                </c:pt>
                <c:pt idx="4">
                  <c:v>5.1888701699999984E-3</c:v>
                </c:pt>
                <c:pt idx="5">
                  <c:v>6.9632019066666667E-3</c:v>
                </c:pt>
                <c:pt idx="6">
                  <c:v>9.9450261833333355E-3</c:v>
                </c:pt>
                <c:pt idx="7">
                  <c:v>1.2139570083333334E-2</c:v>
                </c:pt>
                <c:pt idx="8">
                  <c:v>1.0884915189999999E-2</c:v>
                </c:pt>
                <c:pt idx="9">
                  <c:v>5.6388042733333333E-3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1.1261807881666668E-3</c:v>
                </c:pt>
                <c:pt idx="15">
                  <c:v>5.7755015999999991E-3</c:v>
                </c:pt>
                <c:pt idx="16">
                  <c:v>8.7468082499999964E-3</c:v>
                </c:pt>
                <c:pt idx="17">
                  <c:v>7.9105856233333324E-3</c:v>
                </c:pt>
                <c:pt idx="18">
                  <c:v>4.3613951466666672E-3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2.2302593E-5</c:v>
                </c:pt>
                <c:pt idx="25">
                  <c:v>1.2061459003333331E-3</c:v>
                </c:pt>
                <c:pt idx="26">
                  <c:v>6.2944876633333332E-3</c:v>
                </c:pt>
                <c:pt idx="27">
                  <c:v>1.0933415233333334E-2</c:v>
                </c:pt>
                <c:pt idx="28">
                  <c:v>1.5185705649999999E-2</c:v>
                </c:pt>
                <c:pt idx="29">
                  <c:v>1.8854645E-2</c:v>
                </c:pt>
                <c:pt idx="30">
                  <c:v>2.2143698566666665E-2</c:v>
                </c:pt>
                <c:pt idx="31">
                  <c:v>2.4950678033333337E-2</c:v>
                </c:pt>
                <c:pt idx="32">
                  <c:v>2.7286596933333337E-2</c:v>
                </c:pt>
                <c:pt idx="33">
                  <c:v>3.1460263000000002E-2</c:v>
                </c:pt>
                <c:pt idx="34">
                  <c:v>3.7180137966666665E-2</c:v>
                </c:pt>
                <c:pt idx="35">
                  <c:v>4.3548616299999995E-2</c:v>
                </c:pt>
                <c:pt idx="36">
                  <c:v>4.7671560266666684E-2</c:v>
                </c:pt>
                <c:pt idx="37">
                  <c:v>4.7925836466666663E-2</c:v>
                </c:pt>
                <c:pt idx="38">
                  <c:v>4.4390867233333332E-2</c:v>
                </c:pt>
                <c:pt idx="39">
                  <c:v>3.9354283366666666E-2</c:v>
                </c:pt>
                <c:pt idx="40">
                  <c:v>3.3617010233333328E-2</c:v>
                </c:pt>
                <c:pt idx="41">
                  <c:v>2.8636206966666664E-2</c:v>
                </c:pt>
                <c:pt idx="42">
                  <c:v>2.4487907433333334E-2</c:v>
                </c:pt>
                <c:pt idx="43">
                  <c:v>2.2723903633333334E-2</c:v>
                </c:pt>
                <c:pt idx="44">
                  <c:v>2.504267843333334E-2</c:v>
                </c:pt>
                <c:pt idx="45">
                  <c:v>2.9870802600000006E-2</c:v>
                </c:pt>
                <c:pt idx="46">
                  <c:v>3.3724121266666671E-2</c:v>
                </c:pt>
                <c:pt idx="47">
                  <c:v>3.4280321800000006E-2</c:v>
                </c:pt>
                <c:pt idx="48">
                  <c:v>3.2939490200000004E-2</c:v>
                </c:pt>
                <c:pt idx="49">
                  <c:v>3.229794813333333E-2</c:v>
                </c:pt>
                <c:pt idx="50">
                  <c:v>3.2929394433333335E-2</c:v>
                </c:pt>
                <c:pt idx="51">
                  <c:v>3.4479722566666662E-2</c:v>
                </c:pt>
                <c:pt idx="52">
                  <c:v>3.5875845299999987E-2</c:v>
                </c:pt>
                <c:pt idx="53">
                  <c:v>3.5987233433333328E-2</c:v>
                </c:pt>
                <c:pt idx="54">
                  <c:v>3.4759782166666663E-2</c:v>
                </c:pt>
                <c:pt idx="55">
                  <c:v>3.4634691966666672E-2</c:v>
                </c:pt>
                <c:pt idx="56">
                  <c:v>3.7088547766666674E-2</c:v>
                </c:pt>
                <c:pt idx="57">
                  <c:v>4.3795836133333342E-2</c:v>
                </c:pt>
                <c:pt idx="58">
                  <c:v>5.2798753233333322E-2</c:v>
                </c:pt>
                <c:pt idx="59">
                  <c:v>5.9699849299999989E-2</c:v>
                </c:pt>
                <c:pt idx="60">
                  <c:v>6.1537621100000009E-2</c:v>
                </c:pt>
                <c:pt idx="61">
                  <c:v>6.0523897266666668E-2</c:v>
                </c:pt>
                <c:pt idx="62">
                  <c:v>5.9299449200000007E-2</c:v>
                </c:pt>
                <c:pt idx="63">
                  <c:v>5.7769699099999981E-2</c:v>
                </c:pt>
                <c:pt idx="64">
                  <c:v>5.3311160166666677E-2</c:v>
                </c:pt>
                <c:pt idx="65">
                  <c:v>4.6271771366666666E-2</c:v>
                </c:pt>
                <c:pt idx="66">
                  <c:v>4.2747270766666672E-2</c:v>
                </c:pt>
                <c:pt idx="67">
                  <c:v>4.757613853333334E-2</c:v>
                </c:pt>
                <c:pt idx="68">
                  <c:v>5.7419094400000002E-2</c:v>
                </c:pt>
                <c:pt idx="69">
                  <c:v>6.1931630499999994E-2</c:v>
                </c:pt>
                <c:pt idx="70">
                  <c:v>5.4716099266666679E-2</c:v>
                </c:pt>
                <c:pt idx="71">
                  <c:v>3.8341951999999999E-2</c:v>
                </c:pt>
                <c:pt idx="72">
                  <c:v>2.1791717466666662E-2</c:v>
                </c:pt>
                <c:pt idx="73">
                  <c:v>1.1567272033333333E-2</c:v>
                </c:pt>
                <c:pt idx="74">
                  <c:v>8.5436029600000005E-3</c:v>
                </c:pt>
                <c:pt idx="75">
                  <c:v>9.6696707966666649E-3</c:v>
                </c:pt>
                <c:pt idx="76">
                  <c:v>1.2923466016666668E-2</c:v>
                </c:pt>
                <c:pt idx="77">
                  <c:v>1.7633704833333336E-2</c:v>
                </c:pt>
                <c:pt idx="78">
                  <c:v>2.40929421E-2</c:v>
                </c:pt>
                <c:pt idx="79">
                  <c:v>3.0620548566666669E-2</c:v>
                </c:pt>
                <c:pt idx="80">
                  <c:v>3.3248830833333326E-2</c:v>
                </c:pt>
                <c:pt idx="81">
                  <c:v>2.9105237200000002E-2</c:v>
                </c:pt>
                <c:pt idx="82">
                  <c:v>1.8561380866666661E-2</c:v>
                </c:pt>
                <c:pt idx="83">
                  <c:v>5.7847282700000001E-3</c:v>
                </c:pt>
                <c:pt idx="84">
                  <c:v>1.2583442333333333E-4</c:v>
                </c:pt>
                <c:pt idx="85">
                  <c:v>1.6069241333333334E-5</c:v>
                </c:pt>
                <c:pt idx="86">
                  <c:v>6.5741210433333333E-4</c:v>
                </c:pt>
                <c:pt idx="87">
                  <c:v>7.0714136266666642E-3</c:v>
                </c:pt>
                <c:pt idx="88">
                  <c:v>1.8136581483333327E-2</c:v>
                </c:pt>
                <c:pt idx="89">
                  <c:v>2.7921272233333343E-2</c:v>
                </c:pt>
                <c:pt idx="90">
                  <c:v>3.4908462133333332E-2</c:v>
                </c:pt>
                <c:pt idx="91">
                  <c:v>3.9241811499999994E-2</c:v>
                </c:pt>
                <c:pt idx="92">
                  <c:v>3.9692842600000014E-2</c:v>
                </c:pt>
                <c:pt idx="93">
                  <c:v>3.8074602300000003E-2</c:v>
                </c:pt>
                <c:pt idx="94">
                  <c:v>3.5366540733333326E-2</c:v>
                </c:pt>
                <c:pt idx="95">
                  <c:v>3.13307424E-2</c:v>
                </c:pt>
                <c:pt idx="96">
                  <c:v>2.9612117466666667E-2</c:v>
                </c:pt>
                <c:pt idx="97">
                  <c:v>2.9168680766666663E-2</c:v>
                </c:pt>
                <c:pt idx="98">
                  <c:v>2.9377051466666668E-2</c:v>
                </c:pt>
                <c:pt idx="99">
                  <c:v>3.0072336199999994E-2</c:v>
                </c:pt>
                <c:pt idx="100">
                  <c:v>3.1554460966666663E-2</c:v>
                </c:pt>
                <c:pt idx="101">
                  <c:v>3.2606866499999991E-2</c:v>
                </c:pt>
                <c:pt idx="102">
                  <c:v>3.2874754666666672E-2</c:v>
                </c:pt>
                <c:pt idx="103">
                  <c:v>3.3198430399999999E-2</c:v>
                </c:pt>
                <c:pt idx="104">
                  <c:v>3.2379244233333333E-2</c:v>
                </c:pt>
                <c:pt idx="105">
                  <c:v>3.0389110733333335E-2</c:v>
                </c:pt>
                <c:pt idx="106">
                  <c:v>2.7169735200000003E-2</c:v>
                </c:pt>
                <c:pt idx="107">
                  <c:v>2.3268437033333329E-2</c:v>
                </c:pt>
                <c:pt idx="108">
                  <c:v>1.7968496483333329E-2</c:v>
                </c:pt>
                <c:pt idx="109">
                  <c:v>1.17909954E-2</c:v>
                </c:pt>
                <c:pt idx="110">
                  <c:v>5.4296960366666674E-3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8B-44B7-A1CD-0F037992F9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85227359"/>
        <c:axId val="985240671"/>
      </c:barChart>
      <c:catAx>
        <c:axId val="9852273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85240671"/>
        <c:crosses val="autoZero"/>
        <c:auto val="1"/>
        <c:lblAlgn val="ctr"/>
        <c:lblOffset val="100"/>
        <c:noMultiLvlLbl val="0"/>
      </c:catAx>
      <c:valAx>
        <c:axId val="9852406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852273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9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Sheet1!$A$66</c:f>
              <c:strCache>
                <c:ptCount val="1"/>
                <c:pt idx="0">
                  <c:v>SKMH065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Sheet1!$B$66:$DR$66</c:f>
              <c:numCache>
                <c:formatCode>General</c:formatCode>
                <c:ptCount val="121"/>
                <c:pt idx="0">
                  <c:v>4.5415430259999993E-3</c:v>
                </c:pt>
                <c:pt idx="1">
                  <c:v>2.5686311314000012E-3</c:v>
                </c:pt>
                <c:pt idx="2">
                  <c:v>3.2017868964999987E-3</c:v>
                </c:pt>
                <c:pt idx="3">
                  <c:v>2.6631654630000002E-3</c:v>
                </c:pt>
                <c:pt idx="4">
                  <c:v>2.4900085340000006E-3</c:v>
                </c:pt>
                <c:pt idx="5">
                  <c:v>3.3075101390000012E-3</c:v>
                </c:pt>
                <c:pt idx="6">
                  <c:v>5.2422786909999998E-3</c:v>
                </c:pt>
                <c:pt idx="7">
                  <c:v>7.5454626609999988E-3</c:v>
                </c:pt>
                <c:pt idx="8">
                  <c:v>7.6380293090000002E-3</c:v>
                </c:pt>
                <c:pt idx="9">
                  <c:v>4.381919003999998E-3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9.5348240940000041E-4</c:v>
                </c:pt>
                <c:pt idx="15">
                  <c:v>7.8772169079999958E-3</c:v>
                </c:pt>
                <c:pt idx="16">
                  <c:v>1.3701745574999995E-2</c:v>
                </c:pt>
                <c:pt idx="17">
                  <c:v>1.4535746405000003E-2</c:v>
                </c:pt>
                <c:pt idx="18">
                  <c:v>1.0277544451999999E-2</c:v>
                </c:pt>
                <c:pt idx="19">
                  <c:v>2.3919214990000006E-3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2.4590988590000003E-3</c:v>
                </c:pt>
                <c:pt idx="27">
                  <c:v>9.2190425250000037E-3</c:v>
                </c:pt>
                <c:pt idx="28">
                  <c:v>1.4743432104999994E-2</c:v>
                </c:pt>
                <c:pt idx="29">
                  <c:v>1.843746169E-2</c:v>
                </c:pt>
                <c:pt idx="30">
                  <c:v>2.1640088110000018E-2</c:v>
                </c:pt>
                <c:pt idx="31">
                  <c:v>2.406454458E-2</c:v>
                </c:pt>
                <c:pt idx="32">
                  <c:v>2.4841258820000003E-2</c:v>
                </c:pt>
                <c:pt idx="33">
                  <c:v>2.6066833080000001E-2</c:v>
                </c:pt>
                <c:pt idx="34">
                  <c:v>2.7577404250000003E-2</c:v>
                </c:pt>
                <c:pt idx="35">
                  <c:v>2.9157278389999992E-2</c:v>
                </c:pt>
                <c:pt idx="36">
                  <c:v>2.9024567659999997E-2</c:v>
                </c:pt>
                <c:pt idx="37">
                  <c:v>2.6324539259999998E-2</c:v>
                </c:pt>
                <c:pt idx="38">
                  <c:v>2.2058891360000003E-2</c:v>
                </c:pt>
                <c:pt idx="39">
                  <c:v>1.7869704280000006E-2</c:v>
                </c:pt>
                <c:pt idx="40">
                  <c:v>1.3764900010000001E-2</c:v>
                </c:pt>
                <c:pt idx="41">
                  <c:v>1.0973552424999998E-2</c:v>
                </c:pt>
                <c:pt idx="42">
                  <c:v>9.2521141349999995E-3</c:v>
                </c:pt>
                <c:pt idx="43">
                  <c:v>1.1039728899999999E-2</c:v>
                </c:pt>
                <c:pt idx="44">
                  <c:v>1.7668011339999994E-2</c:v>
                </c:pt>
                <c:pt idx="45">
                  <c:v>2.6979146759999996E-2</c:v>
                </c:pt>
                <c:pt idx="46">
                  <c:v>3.5058208139999998E-2</c:v>
                </c:pt>
                <c:pt idx="47">
                  <c:v>3.9174010460000006E-2</c:v>
                </c:pt>
                <c:pt idx="48">
                  <c:v>3.9985731099999977E-2</c:v>
                </c:pt>
                <c:pt idx="49">
                  <c:v>3.9494046330000004E-2</c:v>
                </c:pt>
                <c:pt idx="50">
                  <c:v>3.8573706839999992E-2</c:v>
                </c:pt>
                <c:pt idx="51">
                  <c:v>3.8276422589999998E-2</c:v>
                </c:pt>
                <c:pt idx="52">
                  <c:v>3.8406212860000004E-2</c:v>
                </c:pt>
                <c:pt idx="53">
                  <c:v>3.7222012109999987E-2</c:v>
                </c:pt>
                <c:pt idx="54">
                  <c:v>3.3204776259999985E-2</c:v>
                </c:pt>
                <c:pt idx="55">
                  <c:v>2.8234234030000006E-2</c:v>
                </c:pt>
                <c:pt idx="56">
                  <c:v>2.5468520819999983E-2</c:v>
                </c:pt>
                <c:pt idx="57">
                  <c:v>2.8217508750000005E-2</c:v>
                </c:pt>
                <c:pt idx="58">
                  <c:v>3.523410456E-2</c:v>
                </c:pt>
                <c:pt idx="59">
                  <c:v>4.2317132979999998E-2</c:v>
                </c:pt>
                <c:pt idx="60">
                  <c:v>4.527404107E-2</c:v>
                </c:pt>
                <c:pt idx="61">
                  <c:v>4.5949265289999992E-2</c:v>
                </c:pt>
                <c:pt idx="62">
                  <c:v>4.6533686760000033E-2</c:v>
                </c:pt>
                <c:pt idx="63">
                  <c:v>4.7396904179999977E-2</c:v>
                </c:pt>
                <c:pt idx="64">
                  <c:v>4.6008460520000002E-2</c:v>
                </c:pt>
                <c:pt idx="65">
                  <c:v>4.2354645149999988E-2</c:v>
                </c:pt>
                <c:pt idx="66">
                  <c:v>4.1692106930000007E-2</c:v>
                </c:pt>
                <c:pt idx="67">
                  <c:v>4.8927225539999987E-2</c:v>
                </c:pt>
                <c:pt idx="68">
                  <c:v>6.1074513610000027E-2</c:v>
                </c:pt>
                <c:pt idx="69">
                  <c:v>6.7764971050000011E-2</c:v>
                </c:pt>
                <c:pt idx="70">
                  <c:v>6.1691446310000002E-2</c:v>
                </c:pt>
                <c:pt idx="71">
                  <c:v>4.5175327180000002E-2</c:v>
                </c:pt>
                <c:pt idx="72">
                  <c:v>2.8190788919999998E-2</c:v>
                </c:pt>
                <c:pt idx="73">
                  <c:v>1.8403539789999996E-2</c:v>
                </c:pt>
                <c:pt idx="74">
                  <c:v>1.7024118280000004E-2</c:v>
                </c:pt>
                <c:pt idx="75">
                  <c:v>1.9623941879999992E-2</c:v>
                </c:pt>
                <c:pt idx="76">
                  <c:v>2.2770792479999993E-2</c:v>
                </c:pt>
                <c:pt idx="77">
                  <c:v>2.5609225829999992E-2</c:v>
                </c:pt>
                <c:pt idx="78">
                  <c:v>2.9168193199999987E-2</c:v>
                </c:pt>
                <c:pt idx="79">
                  <c:v>3.227405660000001E-2</c:v>
                </c:pt>
                <c:pt idx="80">
                  <c:v>3.0993924280000001E-2</c:v>
                </c:pt>
                <c:pt idx="81">
                  <c:v>2.3026452570000001E-2</c:v>
                </c:pt>
                <c:pt idx="82">
                  <c:v>9.8428362299999971E-3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8.8730502319999977E-4</c:v>
                </c:pt>
                <c:pt idx="88">
                  <c:v>9.3181930829999999E-3</c:v>
                </c:pt>
                <c:pt idx="89">
                  <c:v>1.8121943520000003E-2</c:v>
                </c:pt>
                <c:pt idx="90">
                  <c:v>2.5521735440000005E-2</c:v>
                </c:pt>
                <c:pt idx="91">
                  <c:v>3.1600825649999997E-2</c:v>
                </c:pt>
                <c:pt idx="92">
                  <c:v>3.4755764910000007E-2</c:v>
                </c:pt>
                <c:pt idx="93">
                  <c:v>3.5549361610000003E-2</c:v>
                </c:pt>
                <c:pt idx="94">
                  <c:v>3.4666991670000001E-2</c:v>
                </c:pt>
                <c:pt idx="95">
                  <c:v>3.2402782929999999E-2</c:v>
                </c:pt>
                <c:pt idx="96">
                  <c:v>3.175717259E-2</c:v>
                </c:pt>
                <c:pt idx="97">
                  <c:v>3.2003218049999997E-2</c:v>
                </c:pt>
                <c:pt idx="98">
                  <c:v>3.2613955020000002E-2</c:v>
                </c:pt>
                <c:pt idx="99">
                  <c:v>3.303854358000001E-2</c:v>
                </c:pt>
                <c:pt idx="100">
                  <c:v>3.3123620799999996E-2</c:v>
                </c:pt>
                <c:pt idx="101">
                  <c:v>3.2746271939999995E-2</c:v>
                </c:pt>
                <c:pt idx="102">
                  <c:v>3.2179883709999996E-2</c:v>
                </c:pt>
                <c:pt idx="103">
                  <c:v>3.187767884E-2</c:v>
                </c:pt>
                <c:pt idx="104">
                  <c:v>3.0750635339999985E-2</c:v>
                </c:pt>
                <c:pt idx="105">
                  <c:v>2.8905982540000003E-2</c:v>
                </c:pt>
                <c:pt idx="106">
                  <c:v>2.6277684899999997E-2</c:v>
                </c:pt>
                <c:pt idx="107">
                  <c:v>2.3491310660000004E-2</c:v>
                </c:pt>
                <c:pt idx="108">
                  <c:v>1.9456727219999997E-2</c:v>
                </c:pt>
                <c:pt idx="109">
                  <c:v>1.4834696704999999E-2</c:v>
                </c:pt>
                <c:pt idx="110">
                  <c:v>1.0152760238E-2</c:v>
                </c:pt>
                <c:pt idx="111">
                  <c:v>4.7735497603000002E-3</c:v>
                </c:pt>
                <c:pt idx="112">
                  <c:v>9.5794443839999997E-4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29-4F36-BDC6-9FD0270ED7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68501071"/>
        <c:axId val="1268497743"/>
      </c:barChart>
      <c:catAx>
        <c:axId val="12685010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8497743"/>
        <c:crosses val="autoZero"/>
        <c:auto val="1"/>
        <c:lblAlgn val="ctr"/>
        <c:lblOffset val="100"/>
        <c:noMultiLvlLbl val="0"/>
      </c:catAx>
      <c:valAx>
        <c:axId val="1268497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85010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9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Sheet1!$A$14</c:f>
              <c:strCache>
                <c:ptCount val="1"/>
                <c:pt idx="0">
                  <c:v>SKMH013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Sheet1!$B$14:$DR$14</c:f>
              <c:numCache>
                <c:formatCode>General</c:formatCode>
                <c:ptCount val="121"/>
                <c:pt idx="0">
                  <c:v>1.2394734666666668E-4</c:v>
                </c:pt>
                <c:pt idx="1">
                  <c:v>7.6414482633333327E-4</c:v>
                </c:pt>
                <c:pt idx="2">
                  <c:v>6.8263959899999994E-3</c:v>
                </c:pt>
                <c:pt idx="3">
                  <c:v>1.4584870283333334E-2</c:v>
                </c:pt>
                <c:pt idx="4">
                  <c:v>1.7591414809999994E-2</c:v>
                </c:pt>
                <c:pt idx="5">
                  <c:v>1.7645561786666666E-2</c:v>
                </c:pt>
                <c:pt idx="6">
                  <c:v>1.6388189566666669E-2</c:v>
                </c:pt>
                <c:pt idx="7">
                  <c:v>1.3925563116666666E-2</c:v>
                </c:pt>
                <c:pt idx="8">
                  <c:v>9.2973852666666679E-3</c:v>
                </c:pt>
                <c:pt idx="9">
                  <c:v>3.3112537433333338E-3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1.3282216920000001E-3</c:v>
                </c:pt>
                <c:pt idx="14">
                  <c:v>6.527707313333333E-3</c:v>
                </c:pt>
                <c:pt idx="15">
                  <c:v>9.7152161966666643E-3</c:v>
                </c:pt>
                <c:pt idx="16">
                  <c:v>8.9747363333333354E-3</c:v>
                </c:pt>
                <c:pt idx="17">
                  <c:v>4.9091416266666679E-3</c:v>
                </c:pt>
                <c:pt idx="18">
                  <c:v>8.6083365833333346E-4</c:v>
                </c:pt>
                <c:pt idx="19">
                  <c:v>0</c:v>
                </c:pt>
                <c:pt idx="20">
                  <c:v>0</c:v>
                </c:pt>
                <c:pt idx="21">
                  <c:v>6.5551510266666671E-5</c:v>
                </c:pt>
                <c:pt idx="22">
                  <c:v>4.0127401666666656E-3</c:v>
                </c:pt>
                <c:pt idx="23">
                  <c:v>9.1951890933333318E-3</c:v>
                </c:pt>
                <c:pt idx="24">
                  <c:v>1.5222572483333334E-2</c:v>
                </c:pt>
                <c:pt idx="25">
                  <c:v>1.9405433473666668E-2</c:v>
                </c:pt>
                <c:pt idx="26">
                  <c:v>2.2899268866666669E-2</c:v>
                </c:pt>
                <c:pt idx="27">
                  <c:v>2.4541673200000003E-2</c:v>
                </c:pt>
                <c:pt idx="28">
                  <c:v>2.5992349500000001E-2</c:v>
                </c:pt>
                <c:pt idx="29">
                  <c:v>2.7606710933333334E-2</c:v>
                </c:pt>
                <c:pt idx="30">
                  <c:v>2.9481475866666662E-2</c:v>
                </c:pt>
                <c:pt idx="31">
                  <c:v>3.1805356900000005E-2</c:v>
                </c:pt>
                <c:pt idx="32">
                  <c:v>3.5745383966666669E-2</c:v>
                </c:pt>
                <c:pt idx="33">
                  <c:v>4.246523449999999E-2</c:v>
                </c:pt>
                <c:pt idx="34">
                  <c:v>5.1405572100000005E-2</c:v>
                </c:pt>
                <c:pt idx="35">
                  <c:v>6.1234629333333339E-2</c:v>
                </c:pt>
                <c:pt idx="36">
                  <c:v>6.9329508466666662E-2</c:v>
                </c:pt>
                <c:pt idx="37">
                  <c:v>7.4068591833333322E-2</c:v>
                </c:pt>
                <c:pt idx="38">
                  <c:v>7.4163729800000008E-2</c:v>
                </c:pt>
                <c:pt idx="39">
                  <c:v>7.0525566933333339E-2</c:v>
                </c:pt>
                <c:pt idx="40">
                  <c:v>6.3546370966666682E-2</c:v>
                </c:pt>
                <c:pt idx="41">
                  <c:v>5.5322243966666643E-2</c:v>
                </c:pt>
                <c:pt idx="42">
                  <c:v>4.7342792933333322E-2</c:v>
                </c:pt>
                <c:pt idx="43">
                  <c:v>4.1057859966666659E-2</c:v>
                </c:pt>
                <c:pt idx="44">
                  <c:v>3.8718960100000005E-2</c:v>
                </c:pt>
                <c:pt idx="45">
                  <c:v>3.9500722466666666E-2</c:v>
                </c:pt>
                <c:pt idx="46">
                  <c:v>4.0437616466666673E-2</c:v>
                </c:pt>
                <c:pt idx="47">
                  <c:v>3.8871285633333336E-2</c:v>
                </c:pt>
                <c:pt idx="48">
                  <c:v>3.5096868433333338E-2</c:v>
                </c:pt>
                <c:pt idx="49">
                  <c:v>3.16854154E-2</c:v>
                </c:pt>
                <c:pt idx="50">
                  <c:v>2.9677956066666671E-2</c:v>
                </c:pt>
                <c:pt idx="51">
                  <c:v>2.9032381933333337E-2</c:v>
                </c:pt>
                <c:pt idx="52">
                  <c:v>3.0500613133333333E-2</c:v>
                </c:pt>
                <c:pt idx="53">
                  <c:v>3.490606563333333E-2</c:v>
                </c:pt>
                <c:pt idx="54">
                  <c:v>4.2395962633333346E-2</c:v>
                </c:pt>
                <c:pt idx="55">
                  <c:v>5.1740018666666672E-2</c:v>
                </c:pt>
                <c:pt idx="56">
                  <c:v>5.9084481033333323E-2</c:v>
                </c:pt>
                <c:pt idx="57">
                  <c:v>6.4606493299999998E-2</c:v>
                </c:pt>
                <c:pt idx="58">
                  <c:v>6.8727054400000001E-2</c:v>
                </c:pt>
                <c:pt idx="59">
                  <c:v>7.0019856566666663E-2</c:v>
                </c:pt>
                <c:pt idx="60">
                  <c:v>6.6848560633333332E-2</c:v>
                </c:pt>
                <c:pt idx="61">
                  <c:v>6.0398470233333335E-2</c:v>
                </c:pt>
                <c:pt idx="62">
                  <c:v>5.4124421533333335E-2</c:v>
                </c:pt>
                <c:pt idx="63">
                  <c:v>4.9630333800000002E-2</c:v>
                </c:pt>
                <c:pt idx="64">
                  <c:v>4.6011132400000002E-2</c:v>
                </c:pt>
                <c:pt idx="65">
                  <c:v>4.17551626E-2</c:v>
                </c:pt>
                <c:pt idx="66">
                  <c:v>3.8795131433333338E-2</c:v>
                </c:pt>
                <c:pt idx="67">
                  <c:v>3.9093915999999992E-2</c:v>
                </c:pt>
                <c:pt idx="68">
                  <c:v>4.1640368300000001E-2</c:v>
                </c:pt>
                <c:pt idx="69">
                  <c:v>4.1658466999999998E-2</c:v>
                </c:pt>
                <c:pt idx="70">
                  <c:v>3.6971514933333324E-2</c:v>
                </c:pt>
                <c:pt idx="71">
                  <c:v>2.8737491499999997E-2</c:v>
                </c:pt>
                <c:pt idx="72">
                  <c:v>1.9959848033333338E-2</c:v>
                </c:pt>
                <c:pt idx="73">
                  <c:v>1.2323275749999999E-2</c:v>
                </c:pt>
                <c:pt idx="74">
                  <c:v>6.4394924600000005E-3</c:v>
                </c:pt>
                <c:pt idx="75">
                  <c:v>3.2230186300000003E-3</c:v>
                </c:pt>
                <c:pt idx="76">
                  <c:v>3.963315020000001E-3</c:v>
                </c:pt>
                <c:pt idx="77">
                  <c:v>8.2313776666666678E-3</c:v>
                </c:pt>
                <c:pt idx="78">
                  <c:v>1.4134468733333337E-2</c:v>
                </c:pt>
                <c:pt idx="79">
                  <c:v>1.9070655033333331E-2</c:v>
                </c:pt>
                <c:pt idx="80">
                  <c:v>2.0722163966666669E-2</c:v>
                </c:pt>
                <c:pt idx="81">
                  <c:v>1.8549702433333329E-2</c:v>
                </c:pt>
                <c:pt idx="82">
                  <c:v>1.3665983800000002E-2</c:v>
                </c:pt>
                <c:pt idx="83">
                  <c:v>8.6619748833333329E-3</c:v>
                </c:pt>
                <c:pt idx="84">
                  <c:v>6.3898349233333339E-3</c:v>
                </c:pt>
                <c:pt idx="85">
                  <c:v>8.1716501900000009E-3</c:v>
                </c:pt>
                <c:pt idx="86">
                  <c:v>1.3551162816666665E-2</c:v>
                </c:pt>
                <c:pt idx="87">
                  <c:v>2.0705335790000001E-2</c:v>
                </c:pt>
                <c:pt idx="88">
                  <c:v>2.775424780000001E-2</c:v>
                </c:pt>
                <c:pt idx="89">
                  <c:v>3.2096537133333332E-2</c:v>
                </c:pt>
                <c:pt idx="90">
                  <c:v>3.3356031233333333E-2</c:v>
                </c:pt>
                <c:pt idx="91">
                  <c:v>3.2080669133333337E-2</c:v>
                </c:pt>
                <c:pt idx="92">
                  <c:v>2.8854995366666667E-2</c:v>
                </c:pt>
                <c:pt idx="93">
                  <c:v>2.6273794933333334E-2</c:v>
                </c:pt>
                <c:pt idx="94">
                  <c:v>2.4455149133333336E-2</c:v>
                </c:pt>
                <c:pt idx="95">
                  <c:v>2.1502822333333338E-2</c:v>
                </c:pt>
                <c:pt idx="96">
                  <c:v>2.129102426666667E-2</c:v>
                </c:pt>
                <c:pt idx="97">
                  <c:v>2.1374425600000004E-2</c:v>
                </c:pt>
                <c:pt idx="98">
                  <c:v>2.0941585066666671E-2</c:v>
                </c:pt>
                <c:pt idx="99">
                  <c:v>2.0668041133333336E-2</c:v>
                </c:pt>
                <c:pt idx="100">
                  <c:v>2.2051902100000003E-2</c:v>
                </c:pt>
                <c:pt idx="101">
                  <c:v>2.2640322133333328E-2</c:v>
                </c:pt>
                <c:pt idx="102">
                  <c:v>2.2389319366666664E-2</c:v>
                </c:pt>
                <c:pt idx="103">
                  <c:v>2.2675655533333339E-2</c:v>
                </c:pt>
                <c:pt idx="104">
                  <c:v>2.258080546666667E-2</c:v>
                </c:pt>
                <c:pt idx="105">
                  <c:v>2.1690987599999999E-2</c:v>
                </c:pt>
                <c:pt idx="106">
                  <c:v>2.0089015499999998E-2</c:v>
                </c:pt>
                <c:pt idx="107">
                  <c:v>1.8076000599999999E-2</c:v>
                </c:pt>
                <c:pt idx="108">
                  <c:v>1.5372496349999995E-2</c:v>
                </c:pt>
                <c:pt idx="109">
                  <c:v>1.2150121149999998E-2</c:v>
                </c:pt>
                <c:pt idx="110">
                  <c:v>9.0087607566666696E-3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9D-466E-BDA2-5E32B676B1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88387519"/>
        <c:axId val="1088387935"/>
      </c:barChart>
      <c:catAx>
        <c:axId val="1088387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88387935"/>
        <c:crosses val="autoZero"/>
        <c:auto val="1"/>
        <c:lblAlgn val="ctr"/>
        <c:lblOffset val="100"/>
        <c:noMultiLvlLbl val="0"/>
      </c:catAx>
      <c:valAx>
        <c:axId val="10883879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883875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9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Sheet1!$A$67</c:f>
              <c:strCache>
                <c:ptCount val="1"/>
                <c:pt idx="0">
                  <c:v>SKMH066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Sheet1!$B$67:$DR$67</c:f>
              <c:numCache>
                <c:formatCode>General</c:formatCode>
                <c:ptCount val="121"/>
                <c:pt idx="0">
                  <c:v>2.9857222296000002E-3</c:v>
                </c:pt>
                <c:pt idx="1">
                  <c:v>2.3091817763499995E-3</c:v>
                </c:pt>
                <c:pt idx="2">
                  <c:v>3.8259012131000008E-3</c:v>
                </c:pt>
                <c:pt idx="3">
                  <c:v>4.3845684519999975E-3</c:v>
                </c:pt>
                <c:pt idx="4">
                  <c:v>4.4819011349999998E-3</c:v>
                </c:pt>
                <c:pt idx="5">
                  <c:v>5.0271565490000013E-3</c:v>
                </c:pt>
                <c:pt idx="6">
                  <c:v>6.5028091549999981E-3</c:v>
                </c:pt>
                <c:pt idx="7">
                  <c:v>8.0583056229999953E-3</c:v>
                </c:pt>
                <c:pt idx="8">
                  <c:v>7.325089663000002E-3</c:v>
                </c:pt>
                <c:pt idx="9">
                  <c:v>3.4387667129999987E-3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1.7481783933000004E-3</c:v>
                </c:pt>
                <c:pt idx="15">
                  <c:v>7.2575961069999964E-3</c:v>
                </c:pt>
                <c:pt idx="16">
                  <c:v>1.1229125105E-2</c:v>
                </c:pt>
                <c:pt idx="17">
                  <c:v>1.0855156658999998E-2</c:v>
                </c:pt>
                <c:pt idx="18">
                  <c:v>6.5606861200000009E-3</c:v>
                </c:pt>
                <c:pt idx="19">
                  <c:v>1.9683470495000002E-4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1.7872597869999999E-5</c:v>
                </c:pt>
                <c:pt idx="25">
                  <c:v>5.7379387660000034E-4</c:v>
                </c:pt>
                <c:pt idx="26">
                  <c:v>6.1133032909999972E-3</c:v>
                </c:pt>
                <c:pt idx="27">
                  <c:v>1.1460397204999997E-2</c:v>
                </c:pt>
                <c:pt idx="28">
                  <c:v>1.6200571760000004E-2</c:v>
                </c:pt>
                <c:pt idx="29">
                  <c:v>2.0230708220000001E-2</c:v>
                </c:pt>
                <c:pt idx="30">
                  <c:v>2.4547373349999995E-2</c:v>
                </c:pt>
                <c:pt idx="31">
                  <c:v>2.9294592750000015E-2</c:v>
                </c:pt>
                <c:pt idx="32">
                  <c:v>3.4125357139999993E-2</c:v>
                </c:pt>
                <c:pt idx="33">
                  <c:v>4.0439491600000002E-2</c:v>
                </c:pt>
                <c:pt idx="34">
                  <c:v>4.7341465119999981E-2</c:v>
                </c:pt>
                <c:pt idx="35">
                  <c:v>5.3518885209999978E-2</c:v>
                </c:pt>
                <c:pt idx="36">
                  <c:v>5.6401086730000022E-2</c:v>
                </c:pt>
                <c:pt idx="37">
                  <c:v>5.4602436959999993E-2</c:v>
                </c:pt>
                <c:pt idx="38">
                  <c:v>4.9151914530000021E-2</c:v>
                </c:pt>
                <c:pt idx="39">
                  <c:v>4.2005752209999983E-2</c:v>
                </c:pt>
                <c:pt idx="40">
                  <c:v>3.4265340300000016E-2</c:v>
                </c:pt>
                <c:pt idx="41">
                  <c:v>2.8005102239999996E-2</c:v>
                </c:pt>
                <c:pt idx="42">
                  <c:v>2.3716250400000007E-2</c:v>
                </c:pt>
                <c:pt idx="43">
                  <c:v>2.3083527249999992E-2</c:v>
                </c:pt>
                <c:pt idx="44">
                  <c:v>2.6944887090000008E-2</c:v>
                </c:pt>
                <c:pt idx="45">
                  <c:v>3.2959330229999993E-2</c:v>
                </c:pt>
                <c:pt idx="46">
                  <c:v>3.7483299980000016E-2</c:v>
                </c:pt>
                <c:pt idx="47">
                  <c:v>3.8482273649999982E-2</c:v>
                </c:pt>
                <c:pt idx="48">
                  <c:v>3.709024373E-2</c:v>
                </c:pt>
                <c:pt idx="49">
                  <c:v>3.5693096739999992E-2</c:v>
                </c:pt>
                <c:pt idx="50">
                  <c:v>3.5032293889999996E-2</c:v>
                </c:pt>
                <c:pt idx="51">
                  <c:v>3.5294307069999996E-2</c:v>
                </c:pt>
                <c:pt idx="52">
                  <c:v>3.5612134660000003E-2</c:v>
                </c:pt>
                <c:pt idx="53">
                  <c:v>3.4453557589999982E-2</c:v>
                </c:pt>
                <c:pt idx="54">
                  <c:v>3.1239762159999976E-2</c:v>
                </c:pt>
                <c:pt idx="55">
                  <c:v>2.8493343530000007E-2</c:v>
                </c:pt>
                <c:pt idx="56">
                  <c:v>2.8446933889999991E-2</c:v>
                </c:pt>
                <c:pt idx="57">
                  <c:v>3.3799097810000005E-2</c:v>
                </c:pt>
                <c:pt idx="58">
                  <c:v>4.2657110340000026E-2</c:v>
                </c:pt>
                <c:pt idx="59">
                  <c:v>5.0368520249999993E-2</c:v>
                </c:pt>
                <c:pt idx="60">
                  <c:v>5.2687999669999999E-2</c:v>
                </c:pt>
                <c:pt idx="61">
                  <c:v>5.1385158079999993E-2</c:v>
                </c:pt>
                <c:pt idx="62">
                  <c:v>4.9948554120000023E-2</c:v>
                </c:pt>
                <c:pt idx="63">
                  <c:v>5.0115585629999994E-2</c:v>
                </c:pt>
                <c:pt idx="64">
                  <c:v>4.9472947550000014E-2</c:v>
                </c:pt>
                <c:pt idx="65">
                  <c:v>4.669713037000002E-2</c:v>
                </c:pt>
                <c:pt idx="66">
                  <c:v>4.5300053659999992E-2</c:v>
                </c:pt>
                <c:pt idx="67">
                  <c:v>4.9456993499999984E-2</c:v>
                </c:pt>
                <c:pt idx="68">
                  <c:v>5.7324155090000002E-2</c:v>
                </c:pt>
                <c:pt idx="69">
                  <c:v>6.0386961400000015E-2</c:v>
                </c:pt>
                <c:pt idx="70">
                  <c:v>5.2729083729999987E-2</c:v>
                </c:pt>
                <c:pt idx="71">
                  <c:v>3.6306395329999998E-2</c:v>
                </c:pt>
                <c:pt idx="72">
                  <c:v>1.9557492490000005E-2</c:v>
                </c:pt>
                <c:pt idx="73">
                  <c:v>9.5072798440000023E-3</c:v>
                </c:pt>
                <c:pt idx="74">
                  <c:v>8.259559746999998E-3</c:v>
                </c:pt>
                <c:pt idx="75">
                  <c:v>1.2684708303000005E-2</c:v>
                </c:pt>
                <c:pt idx="76">
                  <c:v>1.8629617430000002E-2</c:v>
                </c:pt>
                <c:pt idx="77">
                  <c:v>2.2791765330000002E-2</c:v>
                </c:pt>
                <c:pt idx="78">
                  <c:v>2.522721658000001E-2</c:v>
                </c:pt>
                <c:pt idx="79">
                  <c:v>2.6745759169999991E-2</c:v>
                </c:pt>
                <c:pt idx="80">
                  <c:v>2.6128987400000008E-2</c:v>
                </c:pt>
                <c:pt idx="81">
                  <c:v>2.1513450039999996E-2</c:v>
                </c:pt>
                <c:pt idx="82">
                  <c:v>1.2268336769999997E-2</c:v>
                </c:pt>
                <c:pt idx="83">
                  <c:v>2.1293057830999999E-3</c:v>
                </c:pt>
                <c:pt idx="84">
                  <c:v>0</c:v>
                </c:pt>
                <c:pt idx="85">
                  <c:v>0</c:v>
                </c:pt>
                <c:pt idx="86">
                  <c:v>9.1632852999999996E-6</c:v>
                </c:pt>
                <c:pt idx="87">
                  <c:v>2.6706796439999992E-3</c:v>
                </c:pt>
                <c:pt idx="88">
                  <c:v>1.3888239005000004E-2</c:v>
                </c:pt>
                <c:pt idx="89">
                  <c:v>2.3577749340000006E-2</c:v>
                </c:pt>
                <c:pt idx="90">
                  <c:v>3.0144333350000024E-2</c:v>
                </c:pt>
                <c:pt idx="91">
                  <c:v>3.3576421830000001E-2</c:v>
                </c:pt>
                <c:pt idx="92">
                  <c:v>3.3197955099999989E-2</c:v>
                </c:pt>
                <c:pt idx="93">
                  <c:v>3.1130805350000002E-2</c:v>
                </c:pt>
                <c:pt idx="94">
                  <c:v>2.8394558160000014E-2</c:v>
                </c:pt>
                <c:pt idx="95">
                  <c:v>2.4838553669999989E-2</c:v>
                </c:pt>
                <c:pt idx="96">
                  <c:v>2.3926156089999994E-2</c:v>
                </c:pt>
                <c:pt idx="97">
                  <c:v>2.452662689E-2</c:v>
                </c:pt>
                <c:pt idx="98">
                  <c:v>2.5758817409999985E-2</c:v>
                </c:pt>
                <c:pt idx="99">
                  <c:v>2.7169290840000006E-2</c:v>
                </c:pt>
                <c:pt idx="100">
                  <c:v>2.868709212E-2</c:v>
                </c:pt>
                <c:pt idx="101">
                  <c:v>2.8830489630000008E-2</c:v>
                </c:pt>
                <c:pt idx="102">
                  <c:v>2.8704988390000002E-2</c:v>
                </c:pt>
                <c:pt idx="103">
                  <c:v>2.8492273569999997E-2</c:v>
                </c:pt>
                <c:pt idx="104">
                  <c:v>2.7226300429999996E-2</c:v>
                </c:pt>
                <c:pt idx="105">
                  <c:v>2.4972010719999996E-2</c:v>
                </c:pt>
                <c:pt idx="106">
                  <c:v>2.1685810559999998E-2</c:v>
                </c:pt>
                <c:pt idx="107">
                  <c:v>1.7847635299999991E-2</c:v>
                </c:pt>
                <c:pt idx="108">
                  <c:v>1.2725013590000002E-2</c:v>
                </c:pt>
                <c:pt idx="109">
                  <c:v>6.8802917310000003E-3</c:v>
                </c:pt>
                <c:pt idx="110">
                  <c:v>1.1876637768999997E-3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CE-4546-B14E-722FC56E7D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68500655"/>
        <c:axId val="1268500239"/>
      </c:barChart>
      <c:catAx>
        <c:axId val="12685006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8500239"/>
        <c:crosses val="autoZero"/>
        <c:auto val="1"/>
        <c:lblAlgn val="ctr"/>
        <c:lblOffset val="100"/>
        <c:noMultiLvlLbl val="0"/>
      </c:catAx>
      <c:valAx>
        <c:axId val="12685002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85006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9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Sheet1!$A$15</c:f>
              <c:strCache>
                <c:ptCount val="1"/>
                <c:pt idx="0">
                  <c:v>SKMH014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Sheet1!$B$1:$DR$1</c:f>
              <c:numCache>
                <c:formatCode>General</c:formatCode>
                <c:ptCount val="12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  <c:pt idx="71">
                  <c:v>755</c:v>
                </c:pt>
                <c:pt idx="72">
                  <c:v>760</c:v>
                </c:pt>
                <c:pt idx="73">
                  <c:v>765</c:v>
                </c:pt>
                <c:pt idx="74">
                  <c:v>770</c:v>
                </c:pt>
                <c:pt idx="75">
                  <c:v>775</c:v>
                </c:pt>
                <c:pt idx="76">
                  <c:v>780</c:v>
                </c:pt>
                <c:pt idx="77">
                  <c:v>785</c:v>
                </c:pt>
                <c:pt idx="78">
                  <c:v>790</c:v>
                </c:pt>
                <c:pt idx="79">
                  <c:v>795</c:v>
                </c:pt>
                <c:pt idx="80">
                  <c:v>800</c:v>
                </c:pt>
                <c:pt idx="81">
                  <c:v>805</c:v>
                </c:pt>
                <c:pt idx="82">
                  <c:v>810</c:v>
                </c:pt>
                <c:pt idx="83">
                  <c:v>815</c:v>
                </c:pt>
                <c:pt idx="84">
                  <c:v>820</c:v>
                </c:pt>
                <c:pt idx="85">
                  <c:v>825</c:v>
                </c:pt>
                <c:pt idx="86">
                  <c:v>830</c:v>
                </c:pt>
                <c:pt idx="87">
                  <c:v>835</c:v>
                </c:pt>
                <c:pt idx="88">
                  <c:v>840</c:v>
                </c:pt>
                <c:pt idx="89">
                  <c:v>845</c:v>
                </c:pt>
                <c:pt idx="90">
                  <c:v>850</c:v>
                </c:pt>
                <c:pt idx="91">
                  <c:v>855</c:v>
                </c:pt>
                <c:pt idx="92">
                  <c:v>860</c:v>
                </c:pt>
                <c:pt idx="93">
                  <c:v>865</c:v>
                </c:pt>
                <c:pt idx="94">
                  <c:v>870</c:v>
                </c:pt>
                <c:pt idx="95">
                  <c:v>875</c:v>
                </c:pt>
                <c:pt idx="96">
                  <c:v>880</c:v>
                </c:pt>
                <c:pt idx="97">
                  <c:v>885</c:v>
                </c:pt>
                <c:pt idx="98">
                  <c:v>890</c:v>
                </c:pt>
                <c:pt idx="99">
                  <c:v>895</c:v>
                </c:pt>
                <c:pt idx="100">
                  <c:v>900</c:v>
                </c:pt>
                <c:pt idx="101">
                  <c:v>905</c:v>
                </c:pt>
                <c:pt idx="102">
                  <c:v>910</c:v>
                </c:pt>
                <c:pt idx="103">
                  <c:v>915</c:v>
                </c:pt>
                <c:pt idx="104">
                  <c:v>920</c:v>
                </c:pt>
                <c:pt idx="105">
                  <c:v>925</c:v>
                </c:pt>
                <c:pt idx="106">
                  <c:v>930</c:v>
                </c:pt>
                <c:pt idx="107">
                  <c:v>935</c:v>
                </c:pt>
                <c:pt idx="108">
                  <c:v>940</c:v>
                </c:pt>
                <c:pt idx="109">
                  <c:v>945</c:v>
                </c:pt>
                <c:pt idx="110">
                  <c:v>950</c:v>
                </c:pt>
                <c:pt idx="111">
                  <c:v>955</c:v>
                </c:pt>
                <c:pt idx="112">
                  <c:v>960</c:v>
                </c:pt>
                <c:pt idx="113">
                  <c:v>965</c:v>
                </c:pt>
                <c:pt idx="114">
                  <c:v>970</c:v>
                </c:pt>
                <c:pt idx="115">
                  <c:v>975</c:v>
                </c:pt>
                <c:pt idx="116">
                  <c:v>980</c:v>
                </c:pt>
                <c:pt idx="117">
                  <c:v>985</c:v>
                </c:pt>
                <c:pt idx="118">
                  <c:v>990</c:v>
                </c:pt>
                <c:pt idx="119">
                  <c:v>995</c:v>
                </c:pt>
                <c:pt idx="120">
                  <c:v>1000</c:v>
                </c:pt>
              </c:numCache>
            </c:numRef>
          </c:cat>
          <c:val>
            <c:numRef>
              <c:f>Sheet1!$B$15:$DR$15</c:f>
              <c:numCache>
                <c:formatCode>General</c:formatCode>
                <c:ptCount val="121"/>
                <c:pt idx="0">
                  <c:v>2.6561208553333338E-3</c:v>
                </c:pt>
                <c:pt idx="1">
                  <c:v>2.6036500176666662E-3</c:v>
                </c:pt>
                <c:pt idx="2">
                  <c:v>4.0707624499999994E-3</c:v>
                </c:pt>
                <c:pt idx="3">
                  <c:v>5.2041523266666678E-3</c:v>
                </c:pt>
                <c:pt idx="4">
                  <c:v>5.791512789999999E-3</c:v>
                </c:pt>
                <c:pt idx="5">
                  <c:v>7.0772078700000003E-3</c:v>
                </c:pt>
                <c:pt idx="6">
                  <c:v>9.322897790000003E-3</c:v>
                </c:pt>
                <c:pt idx="7">
                  <c:v>1.0855061016666667E-2</c:v>
                </c:pt>
                <c:pt idx="8">
                  <c:v>9.3003465033333326E-3</c:v>
                </c:pt>
                <c:pt idx="9">
                  <c:v>4.238715513333333E-3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1.8357230899999999E-3</c:v>
                </c:pt>
                <c:pt idx="15">
                  <c:v>6.4156250333333338E-3</c:v>
                </c:pt>
                <c:pt idx="16">
                  <c:v>9.2551984933333335E-3</c:v>
                </c:pt>
                <c:pt idx="17">
                  <c:v>8.3732131133333349E-3</c:v>
                </c:pt>
                <c:pt idx="18">
                  <c:v>4.7017104633333331E-3</c:v>
                </c:pt>
                <c:pt idx="19">
                  <c:v>1.8767248666666666E-5</c:v>
                </c:pt>
                <c:pt idx="20">
                  <c:v>0</c:v>
                </c:pt>
                <c:pt idx="21">
                  <c:v>0</c:v>
                </c:pt>
                <c:pt idx="22">
                  <c:v>4.9948673333333328E-5</c:v>
                </c:pt>
                <c:pt idx="23">
                  <c:v>1.5110846666666666E-4</c:v>
                </c:pt>
                <c:pt idx="24">
                  <c:v>3.5258206799999999E-4</c:v>
                </c:pt>
                <c:pt idx="25">
                  <c:v>1.7113613145E-3</c:v>
                </c:pt>
                <c:pt idx="26">
                  <c:v>6.6474779166666668E-3</c:v>
                </c:pt>
                <c:pt idx="27">
                  <c:v>1.1333066433333337E-2</c:v>
                </c:pt>
                <c:pt idx="28">
                  <c:v>1.5812918200000001E-2</c:v>
                </c:pt>
                <c:pt idx="29">
                  <c:v>1.9941417733333335E-2</c:v>
                </c:pt>
                <c:pt idx="30">
                  <c:v>2.4017831366666669E-2</c:v>
                </c:pt>
                <c:pt idx="31">
                  <c:v>2.8200962933333334E-2</c:v>
                </c:pt>
                <c:pt idx="32">
                  <c:v>3.2615308533333325E-2</c:v>
                </c:pt>
                <c:pt idx="33">
                  <c:v>3.9027362166666663E-2</c:v>
                </c:pt>
                <c:pt idx="34">
                  <c:v>4.6715300333333334E-2</c:v>
                </c:pt>
                <c:pt idx="35">
                  <c:v>5.427137193333334E-2</c:v>
                </c:pt>
                <c:pt idx="36">
                  <c:v>5.8644178300000002E-2</c:v>
                </c:pt>
                <c:pt idx="37">
                  <c:v>5.8114657733333332E-2</c:v>
                </c:pt>
                <c:pt idx="38">
                  <c:v>5.3200008366666648E-2</c:v>
                </c:pt>
                <c:pt idx="39">
                  <c:v>4.6353554499999998E-2</c:v>
                </c:pt>
                <c:pt idx="40">
                  <c:v>3.8925863266666666E-2</c:v>
                </c:pt>
                <c:pt idx="41">
                  <c:v>3.2604190566666663E-2</c:v>
                </c:pt>
                <c:pt idx="42">
                  <c:v>2.7604567299999997E-2</c:v>
                </c:pt>
                <c:pt idx="43">
                  <c:v>2.5260258200000003E-2</c:v>
                </c:pt>
                <c:pt idx="44">
                  <c:v>2.7035588866666672E-2</c:v>
                </c:pt>
                <c:pt idx="45">
                  <c:v>3.1385582000000002E-2</c:v>
                </c:pt>
                <c:pt idx="46">
                  <c:v>3.4984104933333336E-2</c:v>
                </c:pt>
                <c:pt idx="47">
                  <c:v>3.5676402300000007E-2</c:v>
                </c:pt>
                <c:pt idx="48">
                  <c:v>3.4589489366666677E-2</c:v>
                </c:pt>
                <c:pt idx="49">
                  <c:v>3.4107140299999998E-2</c:v>
                </c:pt>
                <c:pt idx="50">
                  <c:v>3.4745034500000008E-2</c:v>
                </c:pt>
                <c:pt idx="51">
                  <c:v>3.6008486833333339E-2</c:v>
                </c:pt>
                <c:pt idx="52">
                  <c:v>3.6881981966666665E-2</c:v>
                </c:pt>
                <c:pt idx="53">
                  <c:v>3.6397169733333332E-2</c:v>
                </c:pt>
                <c:pt idx="54">
                  <c:v>3.482143699999999E-2</c:v>
                </c:pt>
                <c:pt idx="55">
                  <c:v>3.4556994266666662E-2</c:v>
                </c:pt>
                <c:pt idx="56">
                  <c:v>3.6670573333333331E-2</c:v>
                </c:pt>
                <c:pt idx="57">
                  <c:v>4.2885122233333337E-2</c:v>
                </c:pt>
                <c:pt idx="58">
                  <c:v>5.1474566733333331E-2</c:v>
                </c:pt>
                <c:pt idx="59">
                  <c:v>5.8462123733333336E-2</c:v>
                </c:pt>
                <c:pt idx="60">
                  <c:v>6.0490252066666667E-2</c:v>
                </c:pt>
                <c:pt idx="61">
                  <c:v>5.9043871300000002E-2</c:v>
                </c:pt>
                <c:pt idx="62">
                  <c:v>5.6993658199999998E-2</c:v>
                </c:pt>
                <c:pt idx="63">
                  <c:v>5.5448071666666654E-2</c:v>
                </c:pt>
                <c:pt idx="64">
                  <c:v>5.2340812733333332E-2</c:v>
                </c:pt>
                <c:pt idx="65">
                  <c:v>4.7140049999999989E-2</c:v>
                </c:pt>
                <c:pt idx="66">
                  <c:v>4.4047987700000006E-2</c:v>
                </c:pt>
                <c:pt idx="67">
                  <c:v>4.7152808366666674E-2</c:v>
                </c:pt>
                <c:pt idx="68">
                  <c:v>5.4355511700000005E-2</c:v>
                </c:pt>
                <c:pt idx="69">
                  <c:v>5.7165186733333338E-2</c:v>
                </c:pt>
                <c:pt idx="70">
                  <c:v>4.9967389266666669E-2</c:v>
                </c:pt>
                <c:pt idx="71">
                  <c:v>3.4568207300000001E-2</c:v>
                </c:pt>
                <c:pt idx="72">
                  <c:v>1.8583622133333328E-2</c:v>
                </c:pt>
                <c:pt idx="73">
                  <c:v>8.2872772733333325E-3</c:v>
                </c:pt>
                <c:pt idx="74">
                  <c:v>5.6852644733333341E-3</c:v>
                </c:pt>
                <c:pt idx="75">
                  <c:v>8.664223187000001E-3</c:v>
                </c:pt>
                <c:pt idx="76">
                  <c:v>1.4256903223333336E-2</c:v>
                </c:pt>
                <c:pt idx="77">
                  <c:v>1.9632546000000004E-2</c:v>
                </c:pt>
                <c:pt idx="78">
                  <c:v>2.4128675566666667E-2</c:v>
                </c:pt>
                <c:pt idx="79">
                  <c:v>2.7674850666666664E-2</c:v>
                </c:pt>
                <c:pt idx="80">
                  <c:v>2.8784374766666669E-2</c:v>
                </c:pt>
                <c:pt idx="81">
                  <c:v>2.559874366666666E-2</c:v>
                </c:pt>
                <c:pt idx="82">
                  <c:v>1.7360490266666664E-2</c:v>
                </c:pt>
                <c:pt idx="83">
                  <c:v>6.2512081200000015E-3</c:v>
                </c:pt>
                <c:pt idx="84">
                  <c:v>2.9388487466666668E-4</c:v>
                </c:pt>
                <c:pt idx="85">
                  <c:v>1.3443914666666666E-4</c:v>
                </c:pt>
                <c:pt idx="86">
                  <c:v>2.7696652933333331E-4</c:v>
                </c:pt>
                <c:pt idx="87">
                  <c:v>3.7529182400000004E-3</c:v>
                </c:pt>
                <c:pt idx="88">
                  <c:v>1.4810380283333337E-2</c:v>
                </c:pt>
                <c:pt idx="89">
                  <c:v>2.5031402599999999E-2</c:v>
                </c:pt>
                <c:pt idx="90">
                  <c:v>3.2557522466666669E-2</c:v>
                </c:pt>
                <c:pt idx="91">
                  <c:v>3.6987651233333335E-2</c:v>
                </c:pt>
                <c:pt idx="92">
                  <c:v>3.7243451599999991E-2</c:v>
                </c:pt>
                <c:pt idx="93">
                  <c:v>3.555217833333333E-2</c:v>
                </c:pt>
                <c:pt idx="94">
                  <c:v>3.2988311233333338E-2</c:v>
                </c:pt>
                <c:pt idx="95">
                  <c:v>2.9072137433333329E-2</c:v>
                </c:pt>
                <c:pt idx="96">
                  <c:v>2.7618014166666663E-2</c:v>
                </c:pt>
                <c:pt idx="97">
                  <c:v>2.747648216666667E-2</c:v>
                </c:pt>
                <c:pt idx="98">
                  <c:v>2.7786401499999999E-2</c:v>
                </c:pt>
                <c:pt idx="99">
                  <c:v>2.8369379666666663E-2</c:v>
                </c:pt>
                <c:pt idx="100">
                  <c:v>2.9522996366666669E-2</c:v>
                </c:pt>
                <c:pt idx="101">
                  <c:v>2.9711428033333338E-2</c:v>
                </c:pt>
                <c:pt idx="102">
                  <c:v>2.9203523466666666E-2</c:v>
                </c:pt>
                <c:pt idx="103">
                  <c:v>2.8719214333333336E-2</c:v>
                </c:pt>
                <c:pt idx="104">
                  <c:v>2.7247637300000002E-2</c:v>
                </c:pt>
                <c:pt idx="105">
                  <c:v>2.47731354E-2</c:v>
                </c:pt>
                <c:pt idx="106">
                  <c:v>2.1270909766666669E-2</c:v>
                </c:pt>
                <c:pt idx="107">
                  <c:v>1.717357156666666E-2</c:v>
                </c:pt>
                <c:pt idx="108">
                  <c:v>1.1959826633333335E-2</c:v>
                </c:pt>
                <c:pt idx="109">
                  <c:v>6.0497914366666678E-3</c:v>
                </c:pt>
                <c:pt idx="110">
                  <c:v>8.1261262033333341E-4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E7-4D3F-A473-283850EE5B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5754431"/>
        <c:axId val="665759839"/>
      </c:barChart>
      <c:catAx>
        <c:axId val="6657544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665759839"/>
        <c:crosses val="autoZero"/>
        <c:auto val="1"/>
        <c:lblAlgn val="ctr"/>
        <c:lblOffset val="100"/>
        <c:noMultiLvlLbl val="0"/>
      </c:catAx>
      <c:valAx>
        <c:axId val="6657598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6657544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F25204-2EEB-4C60-9250-22BD0DCDFF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7B0FB46-2678-4CFB-A8D7-FC8180DAFA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AE00DEA-DA81-4ED4-90D9-8EC11BB34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9A341-F931-45A3-B2FB-1B27EA292F2B}" type="datetimeFigureOut">
              <a:rPr lang="zh-TW" altLang="en-US" smtClean="0"/>
              <a:t>2024/9/12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C51D3F3-2CC6-4723-A7C0-9F43977E4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E406B6D-75E9-4510-9915-DD9359883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D2D7-C738-4DB9-AFBE-4E3B776FBE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7148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20DB4A0-7C60-4415-A694-9B09EADAA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53A78DA-376C-4078-9A8D-AD96A7BB8A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44E153A-7B0D-455F-A727-537051823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9A341-F931-45A3-B2FB-1B27EA292F2B}" type="datetimeFigureOut">
              <a:rPr lang="zh-TW" altLang="en-US" smtClean="0"/>
              <a:t>2024/9/12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F4784C2-E8FB-40AD-A3D2-B366CABDB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A86C2D3-1D0C-4BFB-A2CD-39A4652B5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D2D7-C738-4DB9-AFBE-4E3B776FBE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2625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21D915C-A9A9-4ED5-875E-FE4119813C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528A70D-9D57-4EA4-9D8F-8B70E1E695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A64CF26-9014-44D3-AD75-E019A5EFC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9A341-F931-45A3-B2FB-1B27EA292F2B}" type="datetimeFigureOut">
              <a:rPr lang="zh-TW" altLang="en-US" smtClean="0"/>
              <a:t>2024/9/12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6FC0CBB-8AD7-44FD-A70C-E7D8C9D3D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A50F2E1-7A9A-43D8-A83A-B85A6438D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D2D7-C738-4DB9-AFBE-4E3B776FBE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7809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2FCE591-50F9-45B5-AA00-AE7FFEFA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A7AE825-6A3F-457D-BB7C-419B3BE86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4C32479-387B-42A4-80FB-50A2F5C4D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9A341-F931-45A3-B2FB-1B27EA292F2B}" type="datetimeFigureOut">
              <a:rPr lang="zh-TW" altLang="en-US" smtClean="0"/>
              <a:t>2024/9/12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91B8ABF-7F96-4769-B9D1-25A807FED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1A986FC-4DCD-4304-A517-50A604ECD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D2D7-C738-4DB9-AFBE-4E3B776FBE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3586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A4167E-D1B2-4DCA-9D21-307239EA2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D9CE3A0-473B-44FD-8A17-3F0185019D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1A3BB89-A92D-4AE3-AFF7-21FABD6E1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9A341-F931-45A3-B2FB-1B27EA292F2B}" type="datetimeFigureOut">
              <a:rPr lang="zh-TW" altLang="en-US" smtClean="0"/>
              <a:t>2024/9/12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E37AB51-9518-4609-9BE7-790C3BE4F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FA6F76-A9DF-4359-84FF-F314E5D3C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D2D7-C738-4DB9-AFBE-4E3B776FBE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480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393326D-34FD-4C2F-BE43-2BD536D4D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C9EC40C-849C-4289-A663-6E378610C4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5321F77-BFE6-4ECF-9B81-CAA0D77605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29867F1-82F2-417A-814E-52F42EDE1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9A341-F931-45A3-B2FB-1B27EA292F2B}" type="datetimeFigureOut">
              <a:rPr lang="zh-TW" altLang="en-US" smtClean="0"/>
              <a:t>2024/9/12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9479922-163E-4BA7-876E-CCF3C1496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8C3B733-E676-4C07-B455-4D33C5935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D2D7-C738-4DB9-AFBE-4E3B776FBE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731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B3C63CB-DA08-4D1B-BD5F-C6EE8257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C276AF5-B60E-4636-80CD-DE772FCF1B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B248DD8-D420-49D5-A346-3970EF3066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1AAC2481-AE4E-4E58-B93F-8D737E39C8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C5755B5-DAF5-430C-BC4B-C907E84B29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E9413B69-2690-4678-91F5-283B6A762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9A341-F931-45A3-B2FB-1B27EA292F2B}" type="datetimeFigureOut">
              <a:rPr lang="zh-TW" altLang="en-US" smtClean="0"/>
              <a:t>2024/9/12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B749983E-004E-420C-82ED-18736B88A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BAE378E4-10D6-4083-B427-037CC5DD3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D2D7-C738-4DB9-AFBE-4E3B776FBE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247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D8D1BA1-03C1-422A-989F-B1DB959FA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DD7FDE2-10A9-411B-9520-561ABFF24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9A341-F931-45A3-B2FB-1B27EA292F2B}" type="datetimeFigureOut">
              <a:rPr lang="zh-TW" altLang="en-US" smtClean="0"/>
              <a:t>2024/9/12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D51E5569-9556-4E33-AF9A-0329F9CCB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4C661FE4-D7E6-4C39-8831-7A5B9C692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D2D7-C738-4DB9-AFBE-4E3B776FBE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7395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3F2DBC99-7F02-44A1-B0E7-325703F27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9A341-F931-45A3-B2FB-1B27EA292F2B}" type="datetimeFigureOut">
              <a:rPr lang="zh-TW" altLang="en-US" smtClean="0"/>
              <a:t>2024/9/12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D27155A-419D-429A-8AD6-8916D869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DFC6B20-E2F9-49B1-ADB0-3233E1A81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D2D7-C738-4DB9-AFBE-4E3B776FBE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8197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010B6BA-A897-459B-A55E-965E6CDB4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A784A1D-53D6-4A92-9539-3A5575C5A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8819544-ADF9-4FB8-A29B-000B58571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5FAB757-7705-4D78-B5E7-BA0B92056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9A341-F931-45A3-B2FB-1B27EA292F2B}" type="datetimeFigureOut">
              <a:rPr lang="zh-TW" altLang="en-US" smtClean="0"/>
              <a:t>2024/9/12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731C124-8B9A-4EC5-9AA8-6FB64C887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F4CF99C-52F0-4992-8931-3AFD691E0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D2D7-C738-4DB9-AFBE-4E3B776FBE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4227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4A7BB85-93EF-417E-B83E-F578915B0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941BBF32-8714-4DF4-B268-65AC73D8C5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0D1B11E-D31D-469B-91F7-C78A593C59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7D0742C-7BE2-4993-B97E-8301474E4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9A341-F931-45A3-B2FB-1B27EA292F2B}" type="datetimeFigureOut">
              <a:rPr lang="zh-TW" altLang="en-US" smtClean="0"/>
              <a:t>2024/9/12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8FF36E5-791A-43EF-9429-E21C895C0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BCC4A27-F49C-4D22-A80A-309751A6B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D2D7-C738-4DB9-AFBE-4E3B776FBE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2083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00C169F9-E809-461A-A6C4-1FBD6876F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7EA07FA-7E35-4012-BE21-EDCFA9B6B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02C7C1B-6702-4E91-95BF-746CE84B5B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9A341-F931-45A3-B2FB-1B27EA292F2B}" type="datetimeFigureOut">
              <a:rPr lang="zh-TW" altLang="en-US" smtClean="0"/>
              <a:t>2024/9/12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8A4157F-F5A8-48CD-BE84-6EF472C6ED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6C5C863-17BF-4030-B9C7-3D249A3651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2D2D7-C738-4DB9-AFBE-4E3B776FBE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988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6.xml"/><Relationship Id="rId4" Type="http://schemas.openxmlformats.org/officeDocument/2006/relationships/chart" Target="../charts/chart3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40.xml"/><Relationship Id="rId4" Type="http://schemas.openxmlformats.org/officeDocument/2006/relationships/chart" Target="../charts/chart3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2.xml"/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44.xml"/><Relationship Id="rId4" Type="http://schemas.openxmlformats.org/officeDocument/2006/relationships/chart" Target="../charts/chart4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6.xml"/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48.xml"/><Relationship Id="rId4" Type="http://schemas.openxmlformats.org/officeDocument/2006/relationships/chart" Target="../charts/chart4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0.xml"/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52.xml"/><Relationship Id="rId4" Type="http://schemas.openxmlformats.org/officeDocument/2006/relationships/chart" Target="../charts/chart5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4.xml"/><Relationship Id="rId2" Type="http://schemas.openxmlformats.org/officeDocument/2006/relationships/chart" Target="../charts/chart53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56.xml"/><Relationship Id="rId4" Type="http://schemas.openxmlformats.org/officeDocument/2006/relationships/chart" Target="../charts/chart5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7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9.xml"/><Relationship Id="rId2" Type="http://schemas.openxmlformats.org/officeDocument/2006/relationships/chart" Target="../charts/chart58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61.xml"/><Relationship Id="rId4" Type="http://schemas.openxmlformats.org/officeDocument/2006/relationships/chart" Target="../charts/chart6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3.xml"/><Relationship Id="rId2" Type="http://schemas.openxmlformats.org/officeDocument/2006/relationships/chart" Target="../charts/chart62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65.xml"/><Relationship Id="rId4" Type="http://schemas.openxmlformats.org/officeDocument/2006/relationships/chart" Target="../charts/chart6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7.xml"/><Relationship Id="rId2" Type="http://schemas.openxmlformats.org/officeDocument/2006/relationships/chart" Target="../charts/chart66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69.xml"/><Relationship Id="rId4" Type="http://schemas.openxmlformats.org/officeDocument/2006/relationships/chart" Target="../charts/chart6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1.xml"/><Relationship Id="rId2" Type="http://schemas.openxmlformats.org/officeDocument/2006/relationships/chart" Target="../charts/chart70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73.xml"/><Relationship Id="rId4" Type="http://schemas.openxmlformats.org/officeDocument/2006/relationships/chart" Target="../charts/chart7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5.xml"/><Relationship Id="rId2" Type="http://schemas.openxmlformats.org/officeDocument/2006/relationships/chart" Target="../charts/chart74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77.xml"/><Relationship Id="rId4" Type="http://schemas.openxmlformats.org/officeDocument/2006/relationships/chart" Target="../charts/chart7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9.xml"/><Relationship Id="rId2" Type="http://schemas.openxmlformats.org/officeDocument/2006/relationships/chart" Target="../charts/chart78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8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2.xml"/><Relationship Id="rId2" Type="http://schemas.openxmlformats.org/officeDocument/2006/relationships/chart" Target="../charts/chart8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4.xml"/><Relationship Id="rId2" Type="http://schemas.openxmlformats.org/officeDocument/2006/relationships/chart" Target="../charts/chart83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6.xml"/><Relationship Id="rId2" Type="http://schemas.openxmlformats.org/officeDocument/2006/relationships/chart" Target="../charts/chart85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8.xml"/><Relationship Id="rId2" Type="http://schemas.openxmlformats.org/officeDocument/2006/relationships/chart" Target="../charts/chart8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0.xml"/><Relationship Id="rId2" Type="http://schemas.openxmlformats.org/officeDocument/2006/relationships/chart" Target="../charts/chart8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2.xml"/><Relationship Id="rId2" Type="http://schemas.openxmlformats.org/officeDocument/2006/relationships/chart" Target="../charts/chart9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4.xml"/><Relationship Id="rId2" Type="http://schemas.openxmlformats.org/officeDocument/2006/relationships/chart" Target="../charts/chart93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6.xml"/><Relationship Id="rId2" Type="http://schemas.openxmlformats.org/officeDocument/2006/relationships/chart" Target="../charts/chart95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8.xml"/><Relationship Id="rId2" Type="http://schemas.openxmlformats.org/officeDocument/2006/relationships/chart" Target="../charts/chart97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0.xml"/><Relationship Id="rId2" Type="http://schemas.openxmlformats.org/officeDocument/2006/relationships/chart" Target="../charts/chart99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2.xml"/><Relationship Id="rId2" Type="http://schemas.openxmlformats.org/officeDocument/2006/relationships/chart" Target="../charts/chart101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4.xml"/><Relationship Id="rId2" Type="http://schemas.openxmlformats.org/officeDocument/2006/relationships/chart" Target="../charts/chart103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6.xml"/><Relationship Id="rId2" Type="http://schemas.openxmlformats.org/officeDocument/2006/relationships/chart" Target="../charts/chart105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9.xml"/><Relationship Id="rId2" Type="http://schemas.openxmlformats.org/officeDocument/2006/relationships/chart" Target="../charts/chart10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1.xml"/><Relationship Id="rId2" Type="http://schemas.openxmlformats.org/officeDocument/2006/relationships/chart" Target="../charts/chart11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3.xml"/><Relationship Id="rId2" Type="http://schemas.openxmlformats.org/officeDocument/2006/relationships/chart" Target="../charts/chart112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5.xml"/><Relationship Id="rId2" Type="http://schemas.openxmlformats.org/officeDocument/2006/relationships/chart" Target="../charts/chart114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7.xml"/><Relationship Id="rId2" Type="http://schemas.openxmlformats.org/officeDocument/2006/relationships/chart" Target="../charts/chart116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9.xml"/><Relationship Id="rId2" Type="http://schemas.openxmlformats.org/officeDocument/2006/relationships/chart" Target="../charts/chart11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0.xml"/><Relationship Id="rId4" Type="http://schemas.openxmlformats.org/officeDocument/2006/relationships/chart" Target="../charts/char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4.xml"/><Relationship Id="rId4" Type="http://schemas.openxmlformats.org/officeDocument/2006/relationships/chart" Target="../charts/char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8.xml"/><Relationship Id="rId4" Type="http://schemas.openxmlformats.org/officeDocument/2006/relationships/chart" Target="../charts/chart2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2.xml"/><Relationship Id="rId4" Type="http://schemas.openxmlformats.org/officeDocument/2006/relationships/chart" Target="../charts/char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E07FBA-449F-4676-B97F-7630565623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1206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C34B8D9-CEEF-49FD-B35C-681CEA53DA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30</a:t>
            </a:r>
            <a:r>
              <a:rPr lang="zh-TW" altLang="en-US" dirty="0"/>
              <a:t>筆資料取平均</a:t>
            </a:r>
          </a:p>
        </p:txBody>
      </p:sp>
    </p:spTree>
    <p:extLst>
      <p:ext uri="{BB962C8B-B14F-4D97-AF65-F5344CB8AC3E}">
        <p14:creationId xmlns:p14="http://schemas.microsoft.com/office/powerpoint/2010/main" val="1733098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91DD8935-2373-4347-819C-65EAE70AF2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4886939"/>
              </p:ext>
            </p:extLst>
          </p:nvPr>
        </p:nvGraphicFramePr>
        <p:xfrm>
          <a:off x="1213945" y="682625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63200612-92AF-4140-A6D7-8ECB5AD1AC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2404099"/>
              </p:ext>
            </p:extLst>
          </p:nvPr>
        </p:nvGraphicFramePr>
        <p:xfrm>
          <a:off x="6180083" y="682625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圖表 4">
            <a:extLst>
              <a:ext uri="{FF2B5EF4-FFF2-40B4-BE49-F238E27FC236}">
                <a16:creationId xmlns:a16="http://schemas.microsoft.com/office/drawing/2014/main" id="{89E2F633-6EFD-4789-A00B-07E8AA9199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5573179"/>
              </p:ext>
            </p:extLst>
          </p:nvPr>
        </p:nvGraphicFramePr>
        <p:xfrm>
          <a:off x="1213945" y="3695426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圖表 5">
            <a:extLst>
              <a:ext uri="{FF2B5EF4-FFF2-40B4-BE49-F238E27FC236}">
                <a16:creationId xmlns:a16="http://schemas.microsoft.com/office/drawing/2014/main" id="{A57FE866-D355-4E5C-89FA-759354F4C3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0422704"/>
              </p:ext>
            </p:extLst>
          </p:nvPr>
        </p:nvGraphicFramePr>
        <p:xfrm>
          <a:off x="6637283" y="3695426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772689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039EF24C-DAE1-4D35-A47B-179BECBA01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6532160"/>
              </p:ext>
            </p:extLst>
          </p:nvPr>
        </p:nvGraphicFramePr>
        <p:xfrm>
          <a:off x="993228" y="682625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8D9A1C1E-29FF-4B33-B405-DD348D0642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4347151"/>
              </p:ext>
            </p:extLst>
          </p:nvPr>
        </p:nvGraphicFramePr>
        <p:xfrm>
          <a:off x="6321973" y="682625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圖表 4">
            <a:extLst>
              <a:ext uri="{FF2B5EF4-FFF2-40B4-BE49-F238E27FC236}">
                <a16:creationId xmlns:a16="http://schemas.microsoft.com/office/drawing/2014/main" id="{74DD7532-D08F-4CD0-8F11-333A24D588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2122814"/>
              </p:ext>
            </p:extLst>
          </p:nvPr>
        </p:nvGraphicFramePr>
        <p:xfrm>
          <a:off x="993228" y="3642874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圖表 5">
            <a:extLst>
              <a:ext uri="{FF2B5EF4-FFF2-40B4-BE49-F238E27FC236}">
                <a16:creationId xmlns:a16="http://schemas.microsoft.com/office/drawing/2014/main" id="{0A9324C7-0F5D-428D-90EE-2D00892D5B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6174417"/>
              </p:ext>
            </p:extLst>
          </p:nvPr>
        </p:nvGraphicFramePr>
        <p:xfrm>
          <a:off x="6227378" y="3642873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487961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03302685-9277-47B6-BB0C-C278DF2EB3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9492686"/>
              </p:ext>
            </p:extLst>
          </p:nvPr>
        </p:nvGraphicFramePr>
        <p:xfrm>
          <a:off x="1124608" y="682625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圖表 4">
            <a:extLst>
              <a:ext uri="{FF2B5EF4-FFF2-40B4-BE49-F238E27FC236}">
                <a16:creationId xmlns:a16="http://schemas.microsoft.com/office/drawing/2014/main" id="{28C2B389-8D59-43C0-B899-74A3734A2A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5495758"/>
              </p:ext>
            </p:extLst>
          </p:nvPr>
        </p:nvGraphicFramePr>
        <p:xfrm>
          <a:off x="6185339" y="682625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圖表 5">
            <a:extLst>
              <a:ext uri="{FF2B5EF4-FFF2-40B4-BE49-F238E27FC236}">
                <a16:creationId xmlns:a16="http://schemas.microsoft.com/office/drawing/2014/main" id="{5CC0D45B-126B-4D0A-B19D-6AB72231EE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5485902"/>
              </p:ext>
            </p:extLst>
          </p:nvPr>
        </p:nvGraphicFramePr>
        <p:xfrm>
          <a:off x="1124608" y="3674405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圖表 6">
            <a:extLst>
              <a:ext uri="{FF2B5EF4-FFF2-40B4-BE49-F238E27FC236}">
                <a16:creationId xmlns:a16="http://schemas.microsoft.com/office/drawing/2014/main" id="{0DDDC1AA-EE32-48C1-AEAB-2B2C16ABB0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3502877"/>
              </p:ext>
            </p:extLst>
          </p:nvPr>
        </p:nvGraphicFramePr>
        <p:xfrm>
          <a:off x="6232636" y="3674404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891518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96C7E17E-E698-4B23-B4FF-B615B963D2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3784590"/>
              </p:ext>
            </p:extLst>
          </p:nvPr>
        </p:nvGraphicFramePr>
        <p:xfrm>
          <a:off x="1140371" y="682625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CBE7414D-8935-477C-95EF-1276946FB3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9165891"/>
              </p:ext>
            </p:extLst>
          </p:nvPr>
        </p:nvGraphicFramePr>
        <p:xfrm>
          <a:off x="6416565" y="682625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圖表 4">
            <a:extLst>
              <a:ext uri="{FF2B5EF4-FFF2-40B4-BE49-F238E27FC236}">
                <a16:creationId xmlns:a16="http://schemas.microsoft.com/office/drawing/2014/main" id="{AA871B62-912C-4D62-9DAD-24D53B5435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1213891"/>
              </p:ext>
            </p:extLst>
          </p:nvPr>
        </p:nvGraphicFramePr>
        <p:xfrm>
          <a:off x="1140371" y="3621852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圖表 5">
            <a:extLst>
              <a:ext uri="{FF2B5EF4-FFF2-40B4-BE49-F238E27FC236}">
                <a16:creationId xmlns:a16="http://schemas.microsoft.com/office/drawing/2014/main" id="{A1843FFF-1D06-4835-8A34-16136E062F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6081972"/>
              </p:ext>
            </p:extLst>
          </p:nvPr>
        </p:nvGraphicFramePr>
        <p:xfrm>
          <a:off x="6332480" y="3621852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951010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30BF1422-730A-4271-ADA9-78E8632580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3793325"/>
              </p:ext>
            </p:extLst>
          </p:nvPr>
        </p:nvGraphicFramePr>
        <p:xfrm>
          <a:off x="1255986" y="682626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6A09E9BF-5B73-40ED-85AD-2161958E6F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5549657"/>
              </p:ext>
            </p:extLst>
          </p:nvPr>
        </p:nvGraphicFramePr>
        <p:xfrm>
          <a:off x="6096000" y="682625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圖表 4">
            <a:extLst>
              <a:ext uri="{FF2B5EF4-FFF2-40B4-BE49-F238E27FC236}">
                <a16:creationId xmlns:a16="http://schemas.microsoft.com/office/drawing/2014/main" id="{738D7BE2-30D6-4B2F-9F1B-DADE73E0C8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4961614"/>
              </p:ext>
            </p:extLst>
          </p:nvPr>
        </p:nvGraphicFramePr>
        <p:xfrm>
          <a:off x="1255986" y="3705936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圖表 5">
            <a:extLst>
              <a:ext uri="{FF2B5EF4-FFF2-40B4-BE49-F238E27FC236}">
                <a16:creationId xmlns:a16="http://schemas.microsoft.com/office/drawing/2014/main" id="{564A8D97-7E6E-415C-B983-8D74C4AC98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1914520"/>
              </p:ext>
            </p:extLst>
          </p:nvPr>
        </p:nvGraphicFramePr>
        <p:xfrm>
          <a:off x="6269421" y="3705936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9703976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645B6F40-2987-4ADA-AF9E-F95957FC6F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2236667"/>
              </p:ext>
            </p:extLst>
          </p:nvPr>
        </p:nvGraphicFramePr>
        <p:xfrm>
          <a:off x="1129862" y="682626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43585DB1-68E3-4CD6-94FC-527FC981F7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9664455"/>
              </p:ext>
            </p:extLst>
          </p:nvPr>
        </p:nvGraphicFramePr>
        <p:xfrm>
          <a:off x="6248400" y="682625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圖表 4">
            <a:extLst>
              <a:ext uri="{FF2B5EF4-FFF2-40B4-BE49-F238E27FC236}">
                <a16:creationId xmlns:a16="http://schemas.microsoft.com/office/drawing/2014/main" id="{E3881F75-6896-4F6F-A9E9-C7267D1D32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3353210"/>
              </p:ext>
            </p:extLst>
          </p:nvPr>
        </p:nvGraphicFramePr>
        <p:xfrm>
          <a:off x="1129862" y="3600832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圖表 5">
            <a:extLst>
              <a:ext uri="{FF2B5EF4-FFF2-40B4-BE49-F238E27FC236}">
                <a16:creationId xmlns:a16="http://schemas.microsoft.com/office/drawing/2014/main" id="{BBCEDDCD-E909-491E-A723-23E8C0B26B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2902411"/>
              </p:ext>
            </p:extLst>
          </p:nvPr>
        </p:nvGraphicFramePr>
        <p:xfrm>
          <a:off x="6316718" y="3600832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9231797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ED5DE02C-6C56-42ED-AAF1-3259655135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0057655"/>
              </p:ext>
            </p:extLst>
          </p:nvPr>
        </p:nvGraphicFramePr>
        <p:xfrm>
          <a:off x="1392621" y="2738984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90974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F29AE6-5068-4330-8F90-F72399C93E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0605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83D7D22-E150-4285-B5D2-76B0329EBB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100</a:t>
            </a:r>
            <a:r>
              <a:rPr lang="zh-TW" altLang="en-US" dirty="0"/>
              <a:t>筆資料取平均</a:t>
            </a:r>
          </a:p>
        </p:txBody>
      </p:sp>
    </p:spTree>
    <p:extLst>
      <p:ext uri="{BB962C8B-B14F-4D97-AF65-F5344CB8AC3E}">
        <p14:creationId xmlns:p14="http://schemas.microsoft.com/office/powerpoint/2010/main" val="29939888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ED33C403-7E14-4AE2-8D64-9D97AE4A82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7024813"/>
              </p:ext>
            </p:extLst>
          </p:nvPr>
        </p:nvGraphicFramePr>
        <p:xfrm>
          <a:off x="1150884" y="685800"/>
          <a:ext cx="4572000" cy="2740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C4A576EE-3B08-4D66-A953-C709B604A3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1138914"/>
              </p:ext>
            </p:extLst>
          </p:nvPr>
        </p:nvGraphicFramePr>
        <p:xfrm>
          <a:off x="6201104" y="685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圖表 4">
            <a:extLst>
              <a:ext uri="{FF2B5EF4-FFF2-40B4-BE49-F238E27FC236}">
                <a16:creationId xmlns:a16="http://schemas.microsoft.com/office/drawing/2014/main" id="{4AC1FB9F-30CF-47F2-8455-7152406887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4080989"/>
              </p:ext>
            </p:extLst>
          </p:nvPr>
        </p:nvGraphicFramePr>
        <p:xfrm>
          <a:off x="1150884" y="374956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圖表 5">
            <a:extLst>
              <a:ext uri="{FF2B5EF4-FFF2-40B4-BE49-F238E27FC236}">
                <a16:creationId xmlns:a16="http://schemas.microsoft.com/office/drawing/2014/main" id="{B2D45C6D-202C-477A-9C4C-3B1859B19F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335662"/>
              </p:ext>
            </p:extLst>
          </p:nvPr>
        </p:nvGraphicFramePr>
        <p:xfrm>
          <a:off x="6201104" y="374956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6734474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95368684-1553-481E-91D2-584D8997EC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1594698"/>
              </p:ext>
            </p:extLst>
          </p:nvPr>
        </p:nvGraphicFramePr>
        <p:xfrm>
          <a:off x="1124607" y="54391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圖表 5">
            <a:extLst>
              <a:ext uri="{FF2B5EF4-FFF2-40B4-BE49-F238E27FC236}">
                <a16:creationId xmlns:a16="http://schemas.microsoft.com/office/drawing/2014/main" id="{E0916B77-F069-474F-973C-C4FD10B10D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0714922"/>
              </p:ext>
            </p:extLst>
          </p:nvPr>
        </p:nvGraphicFramePr>
        <p:xfrm>
          <a:off x="6358759" y="54391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圖表 6">
            <a:extLst>
              <a:ext uri="{FF2B5EF4-FFF2-40B4-BE49-F238E27FC236}">
                <a16:creationId xmlns:a16="http://schemas.microsoft.com/office/drawing/2014/main" id="{0D25DB94-9627-4AB6-BF6C-56A980E45A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7342060"/>
              </p:ext>
            </p:extLst>
          </p:nvPr>
        </p:nvGraphicFramePr>
        <p:xfrm>
          <a:off x="1124607" y="373905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圖表 7">
            <a:extLst>
              <a:ext uri="{FF2B5EF4-FFF2-40B4-BE49-F238E27FC236}">
                <a16:creationId xmlns:a16="http://schemas.microsoft.com/office/drawing/2014/main" id="{0F585F64-F557-4BDF-9D39-8F2FBCA796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2959401"/>
              </p:ext>
            </p:extLst>
          </p:nvPr>
        </p:nvGraphicFramePr>
        <p:xfrm>
          <a:off x="6358759" y="373905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735116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5734D445-F959-4E4E-9C43-DFD8021CEB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0307475"/>
              </p:ext>
            </p:extLst>
          </p:nvPr>
        </p:nvGraphicFramePr>
        <p:xfrm>
          <a:off x="1106368" y="86973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圖表 4">
            <a:extLst>
              <a:ext uri="{FF2B5EF4-FFF2-40B4-BE49-F238E27FC236}">
                <a16:creationId xmlns:a16="http://schemas.microsoft.com/office/drawing/2014/main" id="{EA03BB59-DFCE-4F01-B7AB-7F57C48CAB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1077906"/>
              </p:ext>
            </p:extLst>
          </p:nvPr>
        </p:nvGraphicFramePr>
        <p:xfrm>
          <a:off x="6368651" y="87421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圖表 5">
            <a:extLst>
              <a:ext uri="{FF2B5EF4-FFF2-40B4-BE49-F238E27FC236}">
                <a16:creationId xmlns:a16="http://schemas.microsoft.com/office/drawing/2014/main" id="{56A6CEB5-6CBF-4E3B-A845-B3D3EF0900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6367883"/>
              </p:ext>
            </p:extLst>
          </p:nvPr>
        </p:nvGraphicFramePr>
        <p:xfrm>
          <a:off x="1106368" y="3793194"/>
          <a:ext cx="4572000" cy="2740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圖表 6">
            <a:extLst>
              <a:ext uri="{FF2B5EF4-FFF2-40B4-BE49-F238E27FC236}">
                <a16:creationId xmlns:a16="http://schemas.microsoft.com/office/drawing/2014/main" id="{E7A61E18-6781-4A72-8515-1EA387453A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1777204"/>
              </p:ext>
            </p:extLst>
          </p:nvPr>
        </p:nvGraphicFramePr>
        <p:xfrm>
          <a:off x="6364168" y="3793194"/>
          <a:ext cx="4572000" cy="2740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8757828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4B647EC6-2A7F-4135-B934-C855DB4389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225400"/>
              </p:ext>
            </p:extLst>
          </p:nvPr>
        </p:nvGraphicFramePr>
        <p:xfrm>
          <a:off x="1203434" y="78564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圖表 4">
            <a:extLst>
              <a:ext uri="{FF2B5EF4-FFF2-40B4-BE49-F238E27FC236}">
                <a16:creationId xmlns:a16="http://schemas.microsoft.com/office/drawing/2014/main" id="{24D7CB0B-BF70-4AD9-AEDF-D360C31E54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4008221"/>
              </p:ext>
            </p:extLst>
          </p:nvPr>
        </p:nvGraphicFramePr>
        <p:xfrm>
          <a:off x="6096000" y="85922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圖表 5">
            <a:extLst>
              <a:ext uri="{FF2B5EF4-FFF2-40B4-BE49-F238E27FC236}">
                <a16:creationId xmlns:a16="http://schemas.microsoft.com/office/drawing/2014/main" id="{CF259D15-E629-45A1-9B12-3355CF8434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7897540"/>
              </p:ext>
            </p:extLst>
          </p:nvPr>
        </p:nvGraphicFramePr>
        <p:xfrm>
          <a:off x="1203434" y="384415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圖表 6">
            <a:extLst>
              <a:ext uri="{FF2B5EF4-FFF2-40B4-BE49-F238E27FC236}">
                <a16:creationId xmlns:a16="http://schemas.microsoft.com/office/drawing/2014/main" id="{3AA678C8-53AD-400F-A2E1-6799DE1DC7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6207917"/>
              </p:ext>
            </p:extLst>
          </p:nvPr>
        </p:nvGraphicFramePr>
        <p:xfrm>
          <a:off x="6096000" y="384415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647996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1B711EE2-1D39-41D1-82EA-A5DD55EFAC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4993042"/>
              </p:ext>
            </p:extLst>
          </p:nvPr>
        </p:nvGraphicFramePr>
        <p:xfrm>
          <a:off x="1161393" y="685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圖表 4">
            <a:extLst>
              <a:ext uri="{FF2B5EF4-FFF2-40B4-BE49-F238E27FC236}">
                <a16:creationId xmlns:a16="http://schemas.microsoft.com/office/drawing/2014/main" id="{7D49B851-470B-409A-9935-E4EC99A3F8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9482836"/>
              </p:ext>
            </p:extLst>
          </p:nvPr>
        </p:nvGraphicFramePr>
        <p:xfrm>
          <a:off x="6395543" y="685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圖表 5">
            <a:extLst>
              <a:ext uri="{FF2B5EF4-FFF2-40B4-BE49-F238E27FC236}">
                <a16:creationId xmlns:a16="http://schemas.microsoft.com/office/drawing/2014/main" id="{1EA4DD35-595B-4873-B21E-FEBB1A4C5B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3255223"/>
              </p:ext>
            </p:extLst>
          </p:nvPr>
        </p:nvGraphicFramePr>
        <p:xfrm>
          <a:off x="1161393" y="371803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圖表 6">
            <a:extLst>
              <a:ext uri="{FF2B5EF4-FFF2-40B4-BE49-F238E27FC236}">
                <a16:creationId xmlns:a16="http://schemas.microsoft.com/office/drawing/2014/main" id="{34753C10-3070-4616-976E-0B702E376D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7772393"/>
              </p:ext>
            </p:extLst>
          </p:nvPr>
        </p:nvGraphicFramePr>
        <p:xfrm>
          <a:off x="6395543" y="371803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7999152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EB28DC9D-93F2-4CDA-8C70-2CBF2FF9A8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266203"/>
              </p:ext>
            </p:extLst>
          </p:nvPr>
        </p:nvGraphicFramePr>
        <p:xfrm>
          <a:off x="1213944" y="685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圖表 4">
            <a:extLst>
              <a:ext uri="{FF2B5EF4-FFF2-40B4-BE49-F238E27FC236}">
                <a16:creationId xmlns:a16="http://schemas.microsoft.com/office/drawing/2014/main" id="{12621603-5E1C-4FEB-94E6-A9000DE8E6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7666388"/>
              </p:ext>
            </p:extLst>
          </p:nvPr>
        </p:nvGraphicFramePr>
        <p:xfrm>
          <a:off x="6406056" y="685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圖表 5">
            <a:extLst>
              <a:ext uri="{FF2B5EF4-FFF2-40B4-BE49-F238E27FC236}">
                <a16:creationId xmlns:a16="http://schemas.microsoft.com/office/drawing/2014/main" id="{36628131-6E83-4F73-A648-5B341AA683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2554917"/>
              </p:ext>
            </p:extLst>
          </p:nvPr>
        </p:nvGraphicFramePr>
        <p:xfrm>
          <a:off x="1213944" y="369701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圖表 6">
            <a:extLst>
              <a:ext uri="{FF2B5EF4-FFF2-40B4-BE49-F238E27FC236}">
                <a16:creationId xmlns:a16="http://schemas.microsoft.com/office/drawing/2014/main" id="{642D9058-D04E-470B-B450-84801AFDD8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6324742"/>
              </p:ext>
            </p:extLst>
          </p:nvPr>
        </p:nvGraphicFramePr>
        <p:xfrm>
          <a:off x="6406056" y="369701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1023275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FBA6598A-1D52-4D21-A6DD-B1612E2BBB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7637499"/>
              </p:ext>
            </p:extLst>
          </p:nvPr>
        </p:nvGraphicFramePr>
        <p:xfrm>
          <a:off x="1277006" y="685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圖表 4">
            <a:extLst>
              <a:ext uri="{FF2B5EF4-FFF2-40B4-BE49-F238E27FC236}">
                <a16:creationId xmlns:a16="http://schemas.microsoft.com/office/drawing/2014/main" id="{B6B2C27A-EAE2-4974-BD8F-C8CE04635B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6891226"/>
              </p:ext>
            </p:extLst>
          </p:nvPr>
        </p:nvGraphicFramePr>
        <p:xfrm>
          <a:off x="1277006" y="367599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圖表 5">
            <a:extLst>
              <a:ext uri="{FF2B5EF4-FFF2-40B4-BE49-F238E27FC236}">
                <a16:creationId xmlns:a16="http://schemas.microsoft.com/office/drawing/2014/main" id="{160C1B0D-7076-4DFC-86A5-95149ACDF2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4097510"/>
              </p:ext>
            </p:extLst>
          </p:nvPr>
        </p:nvGraphicFramePr>
        <p:xfrm>
          <a:off x="6469118" y="367599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545852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77F78D-515A-4E34-8C72-FC3D2DCDF3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同一人資料對比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D0FD81B-2A41-481F-96D5-879DB2EFB9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20</a:t>
            </a:r>
            <a:r>
              <a:rPr lang="zh-TW" altLang="en-US" dirty="0"/>
              <a:t>人，</a:t>
            </a:r>
            <a:r>
              <a:rPr lang="en-US" altLang="zh-TW" dirty="0"/>
              <a:t>5</a:t>
            </a:r>
            <a:r>
              <a:rPr lang="zh-TW" altLang="en-US" dirty="0"/>
              <a:t>人圖形相似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6627867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7782A167-AE67-4BDF-B1A3-3C02B026AA2B}"/>
              </a:ext>
            </a:extLst>
          </p:cNvPr>
          <p:cNvGraphicFramePr>
            <a:graphicFrameLocks/>
          </p:cNvGraphicFramePr>
          <p:nvPr/>
        </p:nvGraphicFramePr>
        <p:xfrm>
          <a:off x="6406055" y="2668587"/>
          <a:ext cx="4572000" cy="2740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圖表 4">
            <a:extLst>
              <a:ext uri="{FF2B5EF4-FFF2-40B4-BE49-F238E27FC236}">
                <a16:creationId xmlns:a16="http://schemas.microsoft.com/office/drawing/2014/main" id="{7BE42B64-3AD9-4ABE-A3F8-01D3EE8E0116}"/>
              </a:ext>
            </a:extLst>
          </p:cNvPr>
          <p:cNvGraphicFramePr>
            <a:graphicFrameLocks/>
          </p:cNvGraphicFramePr>
          <p:nvPr/>
        </p:nvGraphicFramePr>
        <p:xfrm>
          <a:off x="964324" y="266541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文字方塊 1">
            <a:extLst>
              <a:ext uri="{FF2B5EF4-FFF2-40B4-BE49-F238E27FC236}">
                <a16:creationId xmlns:a16="http://schemas.microsoft.com/office/drawing/2014/main" id="{AF36ED7C-02A3-4E13-A10F-26F9408DCFA4}"/>
              </a:ext>
            </a:extLst>
          </p:cNvPr>
          <p:cNvSpPr txBox="1"/>
          <p:nvPr/>
        </p:nvSpPr>
        <p:spPr>
          <a:xfrm>
            <a:off x="2923952" y="5383376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1206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73A8BAD3-7435-49EE-9142-2233F2B89248}"/>
              </a:ext>
            </a:extLst>
          </p:cNvPr>
          <p:cNvSpPr txBox="1"/>
          <p:nvPr/>
        </p:nvSpPr>
        <p:spPr>
          <a:xfrm>
            <a:off x="8365683" y="5383376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0605</a:t>
            </a:r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4DC672AA-5209-4ECC-B373-24C3E0DCE5E5}"/>
              </a:ext>
            </a:extLst>
          </p:cNvPr>
          <p:cNvSpPr txBox="1"/>
          <p:nvPr/>
        </p:nvSpPr>
        <p:spPr>
          <a:xfrm>
            <a:off x="2701159" y="2049517"/>
            <a:ext cx="671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AC=1</a:t>
            </a:r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CE6AF5F5-C7E8-4238-AA67-1DE2E90556E9}"/>
              </a:ext>
            </a:extLst>
          </p:cNvPr>
          <p:cNvSpPr txBox="1"/>
          <p:nvPr/>
        </p:nvSpPr>
        <p:spPr>
          <a:xfrm>
            <a:off x="8264033" y="1941700"/>
            <a:ext cx="671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AC=1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692698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4B754E5-E0E9-49AE-9A14-7F5149871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相似</a:t>
            </a:r>
          </a:p>
        </p:txBody>
      </p:sp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B05A88FA-69C4-4202-97C6-CCD3686AEF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2072313"/>
              </p:ext>
            </p:extLst>
          </p:nvPr>
        </p:nvGraphicFramePr>
        <p:xfrm>
          <a:off x="1292772" y="2616036"/>
          <a:ext cx="4572000" cy="2740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69EEABC2-98A4-4CD9-9084-7604F51644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177236"/>
              </p:ext>
            </p:extLst>
          </p:nvPr>
        </p:nvGraphicFramePr>
        <p:xfrm>
          <a:off x="6327229" y="261603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文字方塊 4">
            <a:extLst>
              <a:ext uri="{FF2B5EF4-FFF2-40B4-BE49-F238E27FC236}">
                <a16:creationId xmlns:a16="http://schemas.microsoft.com/office/drawing/2014/main" id="{C2BFB10E-7BA3-4AB3-A632-8FE454DBAFD5}"/>
              </a:ext>
            </a:extLst>
          </p:cNvPr>
          <p:cNvSpPr txBox="1"/>
          <p:nvPr/>
        </p:nvSpPr>
        <p:spPr>
          <a:xfrm>
            <a:off x="3252400" y="535606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1206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D47F2EA5-4359-48B4-BDA4-F259FB31F583}"/>
              </a:ext>
            </a:extLst>
          </p:cNvPr>
          <p:cNvSpPr txBox="1"/>
          <p:nvPr/>
        </p:nvSpPr>
        <p:spPr>
          <a:xfrm>
            <a:off x="8286859" y="535606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0605</a:t>
            </a:r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A5974892-67FF-4304-9AA5-CE4CA0F8E22F}"/>
              </a:ext>
            </a:extLst>
          </p:cNvPr>
          <p:cNvSpPr txBox="1"/>
          <p:nvPr/>
        </p:nvSpPr>
        <p:spPr>
          <a:xfrm>
            <a:off x="2701159" y="2049517"/>
            <a:ext cx="671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AC=3</a:t>
            </a:r>
            <a:endParaRPr lang="zh-TW" altLang="en-US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F6BEB8EC-F82C-4476-A349-6D0994106BAA}"/>
              </a:ext>
            </a:extLst>
          </p:cNvPr>
          <p:cNvSpPr txBox="1"/>
          <p:nvPr/>
        </p:nvSpPr>
        <p:spPr>
          <a:xfrm>
            <a:off x="8264033" y="1941700"/>
            <a:ext cx="671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AC=3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82423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52BF17BE-AE8B-4AB5-81B3-A34D98AE65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7229164"/>
              </p:ext>
            </p:extLst>
          </p:nvPr>
        </p:nvGraphicFramePr>
        <p:xfrm>
          <a:off x="1066800" y="2612368"/>
          <a:ext cx="4572000" cy="2740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443F5C4E-7696-48E2-8DA3-2B964DD887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4770008"/>
              </p:ext>
            </p:extLst>
          </p:nvPr>
        </p:nvGraphicFramePr>
        <p:xfrm>
          <a:off x="6269423" y="261236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標題 1">
            <a:extLst>
              <a:ext uri="{FF2B5EF4-FFF2-40B4-BE49-F238E27FC236}">
                <a16:creationId xmlns:a16="http://schemas.microsoft.com/office/drawing/2014/main" id="{5C10189A-B7DE-4995-A980-530EE71EF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TW" altLang="en-US" dirty="0"/>
              <a:t>相似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BE94DB0-B22A-4943-85AC-CC9558613986}"/>
              </a:ext>
            </a:extLst>
          </p:cNvPr>
          <p:cNvSpPr txBox="1"/>
          <p:nvPr/>
        </p:nvSpPr>
        <p:spPr>
          <a:xfrm>
            <a:off x="3026428" y="535239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1206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5B477312-8F8E-4B96-8893-AF0E08F01230}"/>
              </a:ext>
            </a:extLst>
          </p:cNvPr>
          <p:cNvSpPr txBox="1"/>
          <p:nvPr/>
        </p:nvSpPr>
        <p:spPr>
          <a:xfrm>
            <a:off x="8229052" y="535239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0605</a:t>
            </a:r>
            <a:endParaRPr lang="zh-TW" altLang="en-US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2667BADF-5150-4349-B059-3E533E024151}"/>
              </a:ext>
            </a:extLst>
          </p:cNvPr>
          <p:cNvSpPr txBox="1"/>
          <p:nvPr/>
        </p:nvSpPr>
        <p:spPr>
          <a:xfrm>
            <a:off x="2701159" y="2049517"/>
            <a:ext cx="671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AC=1</a:t>
            </a:r>
            <a:endParaRPr lang="zh-TW" altLang="en-US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E8CEA90D-1349-4452-9341-537C7903AC59}"/>
              </a:ext>
            </a:extLst>
          </p:cNvPr>
          <p:cNvSpPr txBox="1"/>
          <p:nvPr/>
        </p:nvSpPr>
        <p:spPr>
          <a:xfrm>
            <a:off x="8264033" y="1941700"/>
            <a:ext cx="671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AC=0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397508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0543FC6A-141A-408C-B298-81B3BFB741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2233744"/>
              </p:ext>
            </p:extLst>
          </p:nvPr>
        </p:nvGraphicFramePr>
        <p:xfrm>
          <a:off x="6264166" y="259342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B93B72CB-E721-4E17-8FAC-449BA4B440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3253626"/>
              </p:ext>
            </p:extLst>
          </p:nvPr>
        </p:nvGraphicFramePr>
        <p:xfrm>
          <a:off x="1150882" y="2593427"/>
          <a:ext cx="4572000" cy="2740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文字方塊 4">
            <a:extLst>
              <a:ext uri="{FF2B5EF4-FFF2-40B4-BE49-F238E27FC236}">
                <a16:creationId xmlns:a16="http://schemas.microsoft.com/office/drawing/2014/main" id="{17679935-97F8-479A-BAFB-9E39AA153A6A}"/>
              </a:ext>
            </a:extLst>
          </p:cNvPr>
          <p:cNvSpPr txBox="1"/>
          <p:nvPr/>
        </p:nvSpPr>
        <p:spPr>
          <a:xfrm>
            <a:off x="3110510" y="533345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1206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E1E82813-654A-48F5-83B9-B935AE1BCE08}"/>
              </a:ext>
            </a:extLst>
          </p:cNvPr>
          <p:cNvSpPr txBox="1"/>
          <p:nvPr/>
        </p:nvSpPr>
        <p:spPr>
          <a:xfrm>
            <a:off x="8223795" y="533345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0605</a:t>
            </a:r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5FF40239-96CF-4D34-87EE-92555C98B717}"/>
              </a:ext>
            </a:extLst>
          </p:cNvPr>
          <p:cNvSpPr txBox="1"/>
          <p:nvPr/>
        </p:nvSpPr>
        <p:spPr>
          <a:xfrm>
            <a:off x="2701159" y="2049517"/>
            <a:ext cx="671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AC=2</a:t>
            </a:r>
            <a:endParaRPr lang="zh-TW" altLang="en-US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B35375C6-11F8-4AA6-83C1-73FAF3853E1C}"/>
              </a:ext>
            </a:extLst>
          </p:cNvPr>
          <p:cNvSpPr txBox="1"/>
          <p:nvPr/>
        </p:nvSpPr>
        <p:spPr>
          <a:xfrm>
            <a:off x="8264033" y="1941700"/>
            <a:ext cx="671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AC=3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225225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圖表 1">
            <a:extLst>
              <a:ext uri="{FF2B5EF4-FFF2-40B4-BE49-F238E27FC236}">
                <a16:creationId xmlns:a16="http://schemas.microsoft.com/office/drawing/2014/main" id="{136AF7CA-5094-496F-9BA4-EBFA789400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14392"/>
              </p:ext>
            </p:extLst>
          </p:nvPr>
        </p:nvGraphicFramePr>
        <p:xfrm>
          <a:off x="1108841" y="2058987"/>
          <a:ext cx="4572000" cy="2740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A8496C9E-DB55-411B-B6CA-9404584490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4820105"/>
              </p:ext>
            </p:extLst>
          </p:nvPr>
        </p:nvGraphicFramePr>
        <p:xfrm>
          <a:off x="6348249" y="205898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標題 1">
            <a:extLst>
              <a:ext uri="{FF2B5EF4-FFF2-40B4-BE49-F238E27FC236}">
                <a16:creationId xmlns:a16="http://schemas.microsoft.com/office/drawing/2014/main" id="{BCE55B10-7C41-45B1-B28D-063B653362A0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/>
              <a:t>相似</a:t>
            </a:r>
            <a:endParaRPr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A712E2EE-9E37-474A-B56D-CD0A3941C1F6}"/>
              </a:ext>
            </a:extLst>
          </p:cNvPr>
          <p:cNvSpPr txBox="1"/>
          <p:nvPr/>
        </p:nvSpPr>
        <p:spPr>
          <a:xfrm>
            <a:off x="3068469" y="4797979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1206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EF8E8A72-737A-4925-8882-F6D76F348525}"/>
              </a:ext>
            </a:extLst>
          </p:cNvPr>
          <p:cNvSpPr txBox="1"/>
          <p:nvPr/>
        </p:nvSpPr>
        <p:spPr>
          <a:xfrm>
            <a:off x="8307878" y="4797979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0605</a:t>
            </a:r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65FB807D-3123-4E3A-BEC8-2205F4A5F83D}"/>
              </a:ext>
            </a:extLst>
          </p:cNvPr>
          <p:cNvSpPr txBox="1"/>
          <p:nvPr/>
        </p:nvSpPr>
        <p:spPr>
          <a:xfrm>
            <a:off x="2765164" y="1689655"/>
            <a:ext cx="671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AC=1</a:t>
            </a:r>
            <a:endParaRPr lang="zh-TW" altLang="en-US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95DE65D5-774B-4FB9-BDD5-822AEDBF3A47}"/>
              </a:ext>
            </a:extLst>
          </p:cNvPr>
          <p:cNvSpPr txBox="1"/>
          <p:nvPr/>
        </p:nvSpPr>
        <p:spPr>
          <a:xfrm>
            <a:off x="8264033" y="1941700"/>
            <a:ext cx="671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AC=1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07973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06350026-E553-4164-9BBE-502DD02827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3378044"/>
              </p:ext>
            </p:extLst>
          </p:nvPr>
        </p:nvGraphicFramePr>
        <p:xfrm>
          <a:off x="1140372" y="688975"/>
          <a:ext cx="4572000" cy="2740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1F4FCD4D-7996-48C5-A426-D8A2E71C8B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9751556"/>
              </p:ext>
            </p:extLst>
          </p:nvPr>
        </p:nvGraphicFramePr>
        <p:xfrm>
          <a:off x="6290441" y="688974"/>
          <a:ext cx="4572000" cy="2740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圖表 4">
            <a:extLst>
              <a:ext uri="{FF2B5EF4-FFF2-40B4-BE49-F238E27FC236}">
                <a16:creationId xmlns:a16="http://schemas.microsoft.com/office/drawing/2014/main" id="{4AC06E72-3293-46BC-B9C0-D08CDC2A50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0315909"/>
              </p:ext>
            </p:extLst>
          </p:nvPr>
        </p:nvGraphicFramePr>
        <p:xfrm>
          <a:off x="1140372" y="3635539"/>
          <a:ext cx="4572000" cy="2740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圖表 5">
            <a:extLst>
              <a:ext uri="{FF2B5EF4-FFF2-40B4-BE49-F238E27FC236}">
                <a16:creationId xmlns:a16="http://schemas.microsoft.com/office/drawing/2014/main" id="{0F4591BC-0B60-44D4-B33F-A7EB6CEF91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357715"/>
              </p:ext>
            </p:extLst>
          </p:nvPr>
        </p:nvGraphicFramePr>
        <p:xfrm>
          <a:off x="6332483" y="3635539"/>
          <a:ext cx="4572000" cy="2740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486072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圖表 1">
            <a:extLst>
              <a:ext uri="{FF2B5EF4-FFF2-40B4-BE49-F238E27FC236}">
                <a16:creationId xmlns:a16="http://schemas.microsoft.com/office/drawing/2014/main" id="{1152F61E-0C06-4BF1-A27D-D6D2B834A4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1723523"/>
              </p:ext>
            </p:extLst>
          </p:nvPr>
        </p:nvGraphicFramePr>
        <p:xfrm>
          <a:off x="1161393" y="1981748"/>
          <a:ext cx="4572000" cy="2740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AAA8CF7E-FD2A-465E-BE9F-DA29D6FC87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9565456"/>
              </p:ext>
            </p:extLst>
          </p:nvPr>
        </p:nvGraphicFramePr>
        <p:xfrm>
          <a:off x="6568966" y="197857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文字方塊 3">
            <a:extLst>
              <a:ext uri="{FF2B5EF4-FFF2-40B4-BE49-F238E27FC236}">
                <a16:creationId xmlns:a16="http://schemas.microsoft.com/office/drawing/2014/main" id="{E050CD41-5DAF-47FF-8AE5-FC5A22E2563B}"/>
              </a:ext>
            </a:extLst>
          </p:cNvPr>
          <p:cNvSpPr txBox="1"/>
          <p:nvPr/>
        </p:nvSpPr>
        <p:spPr>
          <a:xfrm>
            <a:off x="3121021" y="472177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1206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31C61458-4FAD-4FCE-8E12-E68864906730}"/>
              </a:ext>
            </a:extLst>
          </p:cNvPr>
          <p:cNvSpPr txBox="1"/>
          <p:nvPr/>
        </p:nvSpPr>
        <p:spPr>
          <a:xfrm>
            <a:off x="8528594" y="472177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0605</a:t>
            </a:r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BF848395-F38C-4162-B038-6D0B0A3CE87D}"/>
              </a:ext>
            </a:extLst>
          </p:cNvPr>
          <p:cNvSpPr txBox="1"/>
          <p:nvPr/>
        </p:nvSpPr>
        <p:spPr>
          <a:xfrm>
            <a:off x="2735449" y="1556449"/>
            <a:ext cx="671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AC=3</a:t>
            </a:r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1CDDFB9B-567E-425D-AB3E-E26ABCB2122E}"/>
              </a:ext>
            </a:extLst>
          </p:cNvPr>
          <p:cNvSpPr txBox="1"/>
          <p:nvPr/>
        </p:nvSpPr>
        <p:spPr>
          <a:xfrm>
            <a:off x="8448680" y="1609241"/>
            <a:ext cx="671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AC=3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10429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圖表 1">
            <a:extLst>
              <a:ext uri="{FF2B5EF4-FFF2-40B4-BE49-F238E27FC236}">
                <a16:creationId xmlns:a16="http://schemas.microsoft.com/office/drawing/2014/main" id="{5F294653-839D-41A1-BC63-23C0B20394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9267537"/>
              </p:ext>
            </p:extLst>
          </p:nvPr>
        </p:nvGraphicFramePr>
        <p:xfrm>
          <a:off x="1171903" y="2055812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EA1B1A9B-DF87-43FD-B2E3-857108DFDE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0246027"/>
              </p:ext>
            </p:extLst>
          </p:nvPr>
        </p:nvGraphicFramePr>
        <p:xfrm>
          <a:off x="6306207" y="205581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文字方塊 3">
            <a:extLst>
              <a:ext uri="{FF2B5EF4-FFF2-40B4-BE49-F238E27FC236}">
                <a16:creationId xmlns:a16="http://schemas.microsoft.com/office/drawing/2014/main" id="{65647E9A-6C25-4F24-8573-765095806672}"/>
              </a:ext>
            </a:extLst>
          </p:cNvPr>
          <p:cNvSpPr txBox="1"/>
          <p:nvPr/>
        </p:nvSpPr>
        <p:spPr>
          <a:xfrm>
            <a:off x="3131531" y="479901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1206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50B1B374-1A58-46AD-9AC4-439E82EC38D1}"/>
              </a:ext>
            </a:extLst>
          </p:cNvPr>
          <p:cNvSpPr txBox="1"/>
          <p:nvPr/>
        </p:nvSpPr>
        <p:spPr>
          <a:xfrm>
            <a:off x="8265835" y="479901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0605</a:t>
            </a:r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74AA4E3F-5E66-4ABD-92AD-7BAA04586D44}"/>
              </a:ext>
            </a:extLst>
          </p:cNvPr>
          <p:cNvSpPr txBox="1"/>
          <p:nvPr/>
        </p:nvSpPr>
        <p:spPr>
          <a:xfrm>
            <a:off x="2735449" y="1556449"/>
            <a:ext cx="625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AC=-</a:t>
            </a:r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065DFB02-4E4F-4910-8C80-90B114DA7245}"/>
              </a:ext>
            </a:extLst>
          </p:cNvPr>
          <p:cNvSpPr txBox="1"/>
          <p:nvPr/>
        </p:nvSpPr>
        <p:spPr>
          <a:xfrm>
            <a:off x="8264033" y="1941700"/>
            <a:ext cx="671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AC=0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474495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E14BB9A9-D6EB-48A9-AB29-B2A02D7044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810144"/>
              </p:ext>
            </p:extLst>
          </p:nvPr>
        </p:nvGraphicFramePr>
        <p:xfrm>
          <a:off x="1313791" y="2055812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2C1400D9-CCC4-424C-8886-41166DB52F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4503853"/>
              </p:ext>
            </p:extLst>
          </p:nvPr>
        </p:nvGraphicFramePr>
        <p:xfrm>
          <a:off x="6453353" y="205581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文字方塊 4">
            <a:extLst>
              <a:ext uri="{FF2B5EF4-FFF2-40B4-BE49-F238E27FC236}">
                <a16:creationId xmlns:a16="http://schemas.microsoft.com/office/drawing/2014/main" id="{092ECE33-98C9-41BD-B8C3-69CCC4550BC7}"/>
              </a:ext>
            </a:extLst>
          </p:cNvPr>
          <p:cNvSpPr txBox="1"/>
          <p:nvPr/>
        </p:nvSpPr>
        <p:spPr>
          <a:xfrm>
            <a:off x="3273419" y="479901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1206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11DFD3DB-0B27-4F60-B610-3874C9E9E8A8}"/>
              </a:ext>
            </a:extLst>
          </p:cNvPr>
          <p:cNvSpPr txBox="1"/>
          <p:nvPr/>
        </p:nvSpPr>
        <p:spPr>
          <a:xfrm>
            <a:off x="8412981" y="479901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0605</a:t>
            </a:r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C3471782-51C3-45CE-B748-732AD9262991}"/>
              </a:ext>
            </a:extLst>
          </p:cNvPr>
          <p:cNvSpPr txBox="1"/>
          <p:nvPr/>
        </p:nvSpPr>
        <p:spPr>
          <a:xfrm>
            <a:off x="2735449" y="1556449"/>
            <a:ext cx="671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AC=1</a:t>
            </a:r>
            <a:endParaRPr lang="zh-TW" altLang="en-US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EE619800-67F6-4E68-B87E-F09FFDC8667C}"/>
              </a:ext>
            </a:extLst>
          </p:cNvPr>
          <p:cNvSpPr txBox="1"/>
          <p:nvPr/>
        </p:nvSpPr>
        <p:spPr>
          <a:xfrm>
            <a:off x="8264033" y="1941700"/>
            <a:ext cx="671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AC=1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550006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圖表 1">
            <a:extLst>
              <a:ext uri="{FF2B5EF4-FFF2-40B4-BE49-F238E27FC236}">
                <a16:creationId xmlns:a16="http://schemas.microsoft.com/office/drawing/2014/main" id="{F67A2D0E-2190-40B6-8DE9-B81296E5DF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3098480"/>
              </p:ext>
            </p:extLst>
          </p:nvPr>
        </p:nvGraphicFramePr>
        <p:xfrm>
          <a:off x="1150884" y="2055812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18FDF39B-5773-4189-AD73-675D5E4F28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6117658"/>
              </p:ext>
            </p:extLst>
          </p:nvPr>
        </p:nvGraphicFramePr>
        <p:xfrm>
          <a:off x="6248399" y="205739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文字方塊 4">
            <a:extLst>
              <a:ext uri="{FF2B5EF4-FFF2-40B4-BE49-F238E27FC236}">
                <a16:creationId xmlns:a16="http://schemas.microsoft.com/office/drawing/2014/main" id="{4595378A-9026-4097-A2AD-2CDBDFDC1831}"/>
              </a:ext>
            </a:extLst>
          </p:cNvPr>
          <p:cNvSpPr txBox="1"/>
          <p:nvPr/>
        </p:nvSpPr>
        <p:spPr>
          <a:xfrm>
            <a:off x="3110512" y="4800599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1206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95F44538-F33D-4737-A158-A47489A98D9F}"/>
              </a:ext>
            </a:extLst>
          </p:cNvPr>
          <p:cNvSpPr txBox="1"/>
          <p:nvPr/>
        </p:nvSpPr>
        <p:spPr>
          <a:xfrm>
            <a:off x="8208027" y="4800599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0605</a:t>
            </a:r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27A34230-703F-4909-96B7-84B2F28F6D3F}"/>
              </a:ext>
            </a:extLst>
          </p:cNvPr>
          <p:cNvSpPr txBox="1"/>
          <p:nvPr/>
        </p:nvSpPr>
        <p:spPr>
          <a:xfrm>
            <a:off x="2735449" y="1556449"/>
            <a:ext cx="671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AC=2</a:t>
            </a:r>
            <a:endParaRPr lang="zh-TW" altLang="en-US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E3A7D29A-E8E6-4FAD-BD87-70C7000113B2}"/>
              </a:ext>
            </a:extLst>
          </p:cNvPr>
          <p:cNvSpPr txBox="1"/>
          <p:nvPr/>
        </p:nvSpPr>
        <p:spPr>
          <a:xfrm>
            <a:off x="8264033" y="1941700"/>
            <a:ext cx="671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AC=2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169437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圖表 1">
            <a:extLst>
              <a:ext uri="{FF2B5EF4-FFF2-40B4-BE49-F238E27FC236}">
                <a16:creationId xmlns:a16="http://schemas.microsoft.com/office/drawing/2014/main" id="{575E0805-A583-4D29-9D02-4E92955F91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3346793"/>
              </p:ext>
            </p:extLst>
          </p:nvPr>
        </p:nvGraphicFramePr>
        <p:xfrm>
          <a:off x="1287517" y="2055812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40E665E3-438E-48F2-9885-C8E5A1A648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7656402"/>
              </p:ext>
            </p:extLst>
          </p:nvPr>
        </p:nvGraphicFramePr>
        <p:xfrm>
          <a:off x="6332485" y="205739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文字方塊 3">
            <a:extLst>
              <a:ext uri="{FF2B5EF4-FFF2-40B4-BE49-F238E27FC236}">
                <a16:creationId xmlns:a16="http://schemas.microsoft.com/office/drawing/2014/main" id="{6C937CED-718A-4410-B036-92D853961A3B}"/>
              </a:ext>
            </a:extLst>
          </p:cNvPr>
          <p:cNvSpPr txBox="1"/>
          <p:nvPr/>
        </p:nvSpPr>
        <p:spPr>
          <a:xfrm>
            <a:off x="3247145" y="4800599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1206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BA39267-E0F7-4842-AB41-4E9935E64244}"/>
              </a:ext>
            </a:extLst>
          </p:cNvPr>
          <p:cNvSpPr txBox="1"/>
          <p:nvPr/>
        </p:nvSpPr>
        <p:spPr>
          <a:xfrm>
            <a:off x="8292114" y="4800599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0605</a:t>
            </a:r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34285197-E2C5-4A2D-91EF-25A6572107B9}"/>
              </a:ext>
            </a:extLst>
          </p:cNvPr>
          <p:cNvSpPr txBox="1"/>
          <p:nvPr/>
        </p:nvSpPr>
        <p:spPr>
          <a:xfrm>
            <a:off x="2735449" y="1556449"/>
            <a:ext cx="671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AC=3</a:t>
            </a:r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75AB1BAF-FC4A-4FDA-BE58-9CC2BF6B599A}"/>
              </a:ext>
            </a:extLst>
          </p:cNvPr>
          <p:cNvSpPr txBox="1"/>
          <p:nvPr/>
        </p:nvSpPr>
        <p:spPr>
          <a:xfrm>
            <a:off x="8264033" y="1941700"/>
            <a:ext cx="671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AC=3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22373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圖表 1">
            <a:extLst>
              <a:ext uri="{FF2B5EF4-FFF2-40B4-BE49-F238E27FC236}">
                <a16:creationId xmlns:a16="http://schemas.microsoft.com/office/drawing/2014/main" id="{DEEDA8A1-673A-44F9-BA10-0464719232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9793"/>
              </p:ext>
            </p:extLst>
          </p:nvPr>
        </p:nvGraphicFramePr>
        <p:xfrm>
          <a:off x="1277006" y="2055812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B7C5831D-21B5-4B43-8D71-9CD0ADBF6B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0429271"/>
              </p:ext>
            </p:extLst>
          </p:nvPr>
        </p:nvGraphicFramePr>
        <p:xfrm>
          <a:off x="6342994" y="205581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文字方塊 4">
            <a:extLst>
              <a:ext uri="{FF2B5EF4-FFF2-40B4-BE49-F238E27FC236}">
                <a16:creationId xmlns:a16="http://schemas.microsoft.com/office/drawing/2014/main" id="{BA72C07F-B56C-4611-8B8B-1F8993DC4037}"/>
              </a:ext>
            </a:extLst>
          </p:cNvPr>
          <p:cNvSpPr txBox="1"/>
          <p:nvPr/>
        </p:nvSpPr>
        <p:spPr>
          <a:xfrm>
            <a:off x="3236634" y="479901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1206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1D5FA8F6-257F-427B-98C7-5A37C11BFD82}"/>
              </a:ext>
            </a:extLst>
          </p:cNvPr>
          <p:cNvSpPr txBox="1"/>
          <p:nvPr/>
        </p:nvSpPr>
        <p:spPr>
          <a:xfrm>
            <a:off x="8302625" y="479901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0605</a:t>
            </a:r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45FD589C-EC28-4EC5-8FE7-FE96A7CBCF39}"/>
              </a:ext>
            </a:extLst>
          </p:cNvPr>
          <p:cNvSpPr txBox="1"/>
          <p:nvPr/>
        </p:nvSpPr>
        <p:spPr>
          <a:xfrm>
            <a:off x="2735449" y="1556449"/>
            <a:ext cx="671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AC=0</a:t>
            </a:r>
            <a:endParaRPr lang="zh-TW" altLang="en-US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CEB64BFE-CE4C-4117-BBA7-11AC4E014754}"/>
              </a:ext>
            </a:extLst>
          </p:cNvPr>
          <p:cNvSpPr txBox="1"/>
          <p:nvPr/>
        </p:nvSpPr>
        <p:spPr>
          <a:xfrm>
            <a:off x="8264033" y="1941700"/>
            <a:ext cx="671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AC=1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434595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圖表 1">
            <a:extLst>
              <a:ext uri="{FF2B5EF4-FFF2-40B4-BE49-F238E27FC236}">
                <a16:creationId xmlns:a16="http://schemas.microsoft.com/office/drawing/2014/main" id="{3B34F0B1-FA86-4434-81B4-78A57D37E4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7670574"/>
              </p:ext>
            </p:extLst>
          </p:nvPr>
        </p:nvGraphicFramePr>
        <p:xfrm>
          <a:off x="1213944" y="2055812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B2A0171C-433C-4AFF-BB98-C1480FF5AF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7935644"/>
              </p:ext>
            </p:extLst>
          </p:nvPr>
        </p:nvGraphicFramePr>
        <p:xfrm>
          <a:off x="6406056" y="205898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文字方塊 3">
            <a:extLst>
              <a:ext uri="{FF2B5EF4-FFF2-40B4-BE49-F238E27FC236}">
                <a16:creationId xmlns:a16="http://schemas.microsoft.com/office/drawing/2014/main" id="{853D4337-362F-4822-A3BE-D850C4E3BFC1}"/>
              </a:ext>
            </a:extLst>
          </p:cNvPr>
          <p:cNvSpPr txBox="1"/>
          <p:nvPr/>
        </p:nvSpPr>
        <p:spPr>
          <a:xfrm>
            <a:off x="3173572" y="4802187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1206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D610BE3-4F89-4920-B03A-E9F6366D5ED4}"/>
              </a:ext>
            </a:extLst>
          </p:cNvPr>
          <p:cNvSpPr txBox="1"/>
          <p:nvPr/>
        </p:nvSpPr>
        <p:spPr>
          <a:xfrm>
            <a:off x="8365687" y="4802187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0605</a:t>
            </a:r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BF881C03-C739-44D4-9077-32BF8688512D}"/>
              </a:ext>
            </a:extLst>
          </p:cNvPr>
          <p:cNvSpPr txBox="1"/>
          <p:nvPr/>
        </p:nvSpPr>
        <p:spPr>
          <a:xfrm>
            <a:off x="2735449" y="1556449"/>
            <a:ext cx="671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AC=1</a:t>
            </a:r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81563FE9-B99E-47CF-AC48-322C69354ED3}"/>
              </a:ext>
            </a:extLst>
          </p:cNvPr>
          <p:cNvSpPr txBox="1"/>
          <p:nvPr/>
        </p:nvSpPr>
        <p:spPr>
          <a:xfrm>
            <a:off x="8264033" y="1941700"/>
            <a:ext cx="671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AC=0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688427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圖表 1">
            <a:extLst>
              <a:ext uri="{FF2B5EF4-FFF2-40B4-BE49-F238E27FC236}">
                <a16:creationId xmlns:a16="http://schemas.microsoft.com/office/drawing/2014/main" id="{41494802-8A9B-4212-BD56-CA178951FD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9264715"/>
              </p:ext>
            </p:extLst>
          </p:nvPr>
        </p:nvGraphicFramePr>
        <p:xfrm>
          <a:off x="1066801" y="2055812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0F32B170-BCD3-444E-8788-DDFBB45BA6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0772769"/>
              </p:ext>
            </p:extLst>
          </p:nvPr>
        </p:nvGraphicFramePr>
        <p:xfrm>
          <a:off x="6096000" y="205898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標題 1">
            <a:extLst>
              <a:ext uri="{FF2B5EF4-FFF2-40B4-BE49-F238E27FC236}">
                <a16:creationId xmlns:a16="http://schemas.microsoft.com/office/drawing/2014/main" id="{D5A26CF3-38DB-4BAF-A6B9-9AD5DC9F08F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/>
              <a:t>相似</a:t>
            </a:r>
            <a:endParaRPr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962B7E41-99A2-4D2B-B5C4-937D6FE752B1}"/>
              </a:ext>
            </a:extLst>
          </p:cNvPr>
          <p:cNvSpPr txBox="1"/>
          <p:nvPr/>
        </p:nvSpPr>
        <p:spPr>
          <a:xfrm>
            <a:off x="3026429" y="4797979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1206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C372EF7-A4A8-4FF6-BCFB-DDAC0C6B3723}"/>
              </a:ext>
            </a:extLst>
          </p:cNvPr>
          <p:cNvSpPr txBox="1"/>
          <p:nvPr/>
        </p:nvSpPr>
        <p:spPr>
          <a:xfrm>
            <a:off x="2735449" y="1556449"/>
            <a:ext cx="671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AC=1</a:t>
            </a:r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9A3BDE85-66BD-4D97-A90D-90575FA38D45}"/>
              </a:ext>
            </a:extLst>
          </p:cNvPr>
          <p:cNvSpPr txBox="1"/>
          <p:nvPr/>
        </p:nvSpPr>
        <p:spPr>
          <a:xfrm>
            <a:off x="8264033" y="1941700"/>
            <a:ext cx="671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AC=1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825255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圖表 1">
            <a:extLst>
              <a:ext uri="{FF2B5EF4-FFF2-40B4-BE49-F238E27FC236}">
                <a16:creationId xmlns:a16="http://schemas.microsoft.com/office/drawing/2014/main" id="{FFCEBB56-D6B0-4D69-974B-E8BA497E7F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1967958"/>
              </p:ext>
            </p:extLst>
          </p:nvPr>
        </p:nvGraphicFramePr>
        <p:xfrm>
          <a:off x="1245477" y="2055812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文字方塊 3">
            <a:extLst>
              <a:ext uri="{FF2B5EF4-FFF2-40B4-BE49-F238E27FC236}">
                <a16:creationId xmlns:a16="http://schemas.microsoft.com/office/drawing/2014/main" id="{CC68B24F-EBAA-4E73-9471-18B003CC8DFD}"/>
              </a:ext>
            </a:extLst>
          </p:cNvPr>
          <p:cNvSpPr txBox="1"/>
          <p:nvPr/>
        </p:nvSpPr>
        <p:spPr>
          <a:xfrm>
            <a:off x="3205105" y="479901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1206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DB284B3B-CB79-4D94-9520-C65FF923DCD1}"/>
              </a:ext>
            </a:extLst>
          </p:cNvPr>
          <p:cNvSpPr txBox="1"/>
          <p:nvPr/>
        </p:nvSpPr>
        <p:spPr>
          <a:xfrm>
            <a:off x="8470787" y="479901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0605</a:t>
            </a:r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D3F59B09-212B-4704-85FD-E7EB728CA0D1}"/>
              </a:ext>
            </a:extLst>
          </p:cNvPr>
          <p:cNvSpPr txBox="1"/>
          <p:nvPr/>
        </p:nvSpPr>
        <p:spPr>
          <a:xfrm>
            <a:off x="2735449" y="1556449"/>
            <a:ext cx="671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AC=1</a:t>
            </a:r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F11B4518-89F9-4012-A347-A3C3FBCBFC75}"/>
              </a:ext>
            </a:extLst>
          </p:cNvPr>
          <p:cNvSpPr txBox="1"/>
          <p:nvPr/>
        </p:nvSpPr>
        <p:spPr>
          <a:xfrm>
            <a:off x="8264033" y="1941700"/>
            <a:ext cx="1314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SKMH75</a:t>
            </a:r>
          </a:p>
          <a:p>
            <a:r>
              <a:rPr lang="en-US" altLang="zh-TW" dirty="0"/>
              <a:t>AC=1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797274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圖表 1">
            <a:extLst>
              <a:ext uri="{FF2B5EF4-FFF2-40B4-BE49-F238E27FC236}">
                <a16:creationId xmlns:a16="http://schemas.microsoft.com/office/drawing/2014/main" id="{8E87F172-E23A-4D17-99F9-5AAA9C490F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0152444"/>
              </p:ext>
            </p:extLst>
          </p:nvPr>
        </p:nvGraphicFramePr>
        <p:xfrm>
          <a:off x="1108842" y="2055812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DDE66653-F1B4-4315-B28D-4CE9E465B0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3137702"/>
              </p:ext>
            </p:extLst>
          </p:nvPr>
        </p:nvGraphicFramePr>
        <p:xfrm>
          <a:off x="6300954" y="205581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文字方塊 3">
            <a:extLst>
              <a:ext uri="{FF2B5EF4-FFF2-40B4-BE49-F238E27FC236}">
                <a16:creationId xmlns:a16="http://schemas.microsoft.com/office/drawing/2014/main" id="{AAE2A86F-53A9-439B-AB60-2965BDB9ED93}"/>
              </a:ext>
            </a:extLst>
          </p:cNvPr>
          <p:cNvSpPr txBox="1"/>
          <p:nvPr/>
        </p:nvSpPr>
        <p:spPr>
          <a:xfrm>
            <a:off x="3068470" y="479901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1206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63FB6404-4A0F-42DD-9804-538B2C9E511B}"/>
              </a:ext>
            </a:extLst>
          </p:cNvPr>
          <p:cNvSpPr txBox="1"/>
          <p:nvPr/>
        </p:nvSpPr>
        <p:spPr>
          <a:xfrm>
            <a:off x="8260582" y="479901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0605</a:t>
            </a:r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B0B069EA-459C-4298-9288-55AE5AE3E6A4}"/>
              </a:ext>
            </a:extLst>
          </p:cNvPr>
          <p:cNvSpPr txBox="1"/>
          <p:nvPr/>
        </p:nvSpPr>
        <p:spPr>
          <a:xfrm>
            <a:off x="2735449" y="1556449"/>
            <a:ext cx="671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AC=2</a:t>
            </a:r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0F7B392F-709F-41D7-B546-665B229128D5}"/>
              </a:ext>
            </a:extLst>
          </p:cNvPr>
          <p:cNvSpPr txBox="1"/>
          <p:nvPr/>
        </p:nvSpPr>
        <p:spPr>
          <a:xfrm>
            <a:off x="8264033" y="1941700"/>
            <a:ext cx="671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AC=1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3382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FA3224C1-6981-476A-B4CF-5FC98CCC7C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505647"/>
              </p:ext>
            </p:extLst>
          </p:nvPr>
        </p:nvGraphicFramePr>
        <p:xfrm>
          <a:off x="1150882" y="688976"/>
          <a:ext cx="4572000" cy="2740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3E77F7CD-69AA-4AF5-B11D-4E54D9D72F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9394135"/>
              </p:ext>
            </p:extLst>
          </p:nvPr>
        </p:nvGraphicFramePr>
        <p:xfrm>
          <a:off x="6206358" y="688975"/>
          <a:ext cx="4572000" cy="2740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圖表 4">
            <a:extLst>
              <a:ext uri="{FF2B5EF4-FFF2-40B4-BE49-F238E27FC236}">
                <a16:creationId xmlns:a16="http://schemas.microsoft.com/office/drawing/2014/main" id="{A17632CA-4C05-47E8-9E4D-C79ADE9968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4033575"/>
              </p:ext>
            </p:extLst>
          </p:nvPr>
        </p:nvGraphicFramePr>
        <p:xfrm>
          <a:off x="1150882" y="3611344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圖表 5">
            <a:extLst>
              <a:ext uri="{FF2B5EF4-FFF2-40B4-BE49-F238E27FC236}">
                <a16:creationId xmlns:a16="http://schemas.microsoft.com/office/drawing/2014/main" id="{170A9023-AF8B-49A1-A230-5F2F156DFD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8025471"/>
              </p:ext>
            </p:extLst>
          </p:nvPr>
        </p:nvGraphicFramePr>
        <p:xfrm>
          <a:off x="6085488" y="3611344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6268116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圖表 1">
            <a:extLst>
              <a:ext uri="{FF2B5EF4-FFF2-40B4-BE49-F238E27FC236}">
                <a16:creationId xmlns:a16="http://schemas.microsoft.com/office/drawing/2014/main" id="{50ADB8ED-3681-4236-9AC2-FB71F45CE0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1792679"/>
              </p:ext>
            </p:extLst>
          </p:nvPr>
        </p:nvGraphicFramePr>
        <p:xfrm>
          <a:off x="1056289" y="2055812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ACD20B0E-523E-4428-8585-B794B5FEC9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6493078"/>
              </p:ext>
            </p:extLst>
          </p:nvPr>
        </p:nvGraphicFramePr>
        <p:xfrm>
          <a:off x="6096000" y="205898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文字方塊 3">
            <a:extLst>
              <a:ext uri="{FF2B5EF4-FFF2-40B4-BE49-F238E27FC236}">
                <a16:creationId xmlns:a16="http://schemas.microsoft.com/office/drawing/2014/main" id="{093E3FFD-8A35-413D-9598-8A36FBE5C887}"/>
              </a:ext>
            </a:extLst>
          </p:cNvPr>
          <p:cNvSpPr txBox="1"/>
          <p:nvPr/>
        </p:nvSpPr>
        <p:spPr>
          <a:xfrm>
            <a:off x="3015917" y="4802187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1206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3824FBE0-12ED-4717-A7F0-0F270EBE83A8}"/>
              </a:ext>
            </a:extLst>
          </p:cNvPr>
          <p:cNvSpPr txBox="1"/>
          <p:nvPr/>
        </p:nvSpPr>
        <p:spPr>
          <a:xfrm>
            <a:off x="8055628" y="4802187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0605</a:t>
            </a:r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3E0D73CF-2D90-4C26-A4D2-17ADD41DA7D2}"/>
              </a:ext>
            </a:extLst>
          </p:cNvPr>
          <p:cNvSpPr txBox="1"/>
          <p:nvPr/>
        </p:nvSpPr>
        <p:spPr>
          <a:xfrm>
            <a:off x="2735449" y="1556449"/>
            <a:ext cx="671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AC=1</a:t>
            </a:r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C3678993-7361-4DA0-A3D9-117B8B8C9613}"/>
              </a:ext>
            </a:extLst>
          </p:cNvPr>
          <p:cNvSpPr txBox="1"/>
          <p:nvPr/>
        </p:nvSpPr>
        <p:spPr>
          <a:xfrm>
            <a:off x="8264033" y="1941700"/>
            <a:ext cx="671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AC=1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207603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圖表 1">
            <a:extLst>
              <a:ext uri="{FF2B5EF4-FFF2-40B4-BE49-F238E27FC236}">
                <a16:creationId xmlns:a16="http://schemas.microsoft.com/office/drawing/2014/main" id="{DE79BAFB-1013-47DE-9586-8C1D321E5F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5638726"/>
              </p:ext>
            </p:extLst>
          </p:nvPr>
        </p:nvGraphicFramePr>
        <p:xfrm>
          <a:off x="1329559" y="2055812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9D84BABA-0DB0-464E-94FA-7EA7177F57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8222648"/>
              </p:ext>
            </p:extLst>
          </p:nvPr>
        </p:nvGraphicFramePr>
        <p:xfrm>
          <a:off x="6490136" y="205739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文字方塊 3">
            <a:extLst>
              <a:ext uri="{FF2B5EF4-FFF2-40B4-BE49-F238E27FC236}">
                <a16:creationId xmlns:a16="http://schemas.microsoft.com/office/drawing/2014/main" id="{B1AFB9AB-ED7A-4AD1-9E30-15F9C0B32149}"/>
              </a:ext>
            </a:extLst>
          </p:cNvPr>
          <p:cNvSpPr txBox="1"/>
          <p:nvPr/>
        </p:nvSpPr>
        <p:spPr>
          <a:xfrm>
            <a:off x="3289187" y="4800599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1206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B456D43F-CE17-4E84-8A15-68DB9534CF08}"/>
              </a:ext>
            </a:extLst>
          </p:cNvPr>
          <p:cNvSpPr txBox="1"/>
          <p:nvPr/>
        </p:nvSpPr>
        <p:spPr>
          <a:xfrm>
            <a:off x="8449764" y="4800599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0605</a:t>
            </a:r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101A762-5E6E-45DA-8401-7A1F67070FF9}"/>
              </a:ext>
            </a:extLst>
          </p:cNvPr>
          <p:cNvSpPr txBox="1"/>
          <p:nvPr/>
        </p:nvSpPr>
        <p:spPr>
          <a:xfrm>
            <a:off x="2735449" y="1556449"/>
            <a:ext cx="671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AC=1</a:t>
            </a:r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73AC749F-9BA0-4E5C-9B5C-EEDEF852E3D7}"/>
              </a:ext>
            </a:extLst>
          </p:cNvPr>
          <p:cNvSpPr txBox="1"/>
          <p:nvPr/>
        </p:nvSpPr>
        <p:spPr>
          <a:xfrm>
            <a:off x="8264033" y="1941700"/>
            <a:ext cx="671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AC=1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63254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圖表 1">
            <a:extLst>
              <a:ext uri="{FF2B5EF4-FFF2-40B4-BE49-F238E27FC236}">
                <a16:creationId xmlns:a16="http://schemas.microsoft.com/office/drawing/2014/main" id="{3270DC08-53E3-4636-BD91-27701E3E94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2001742"/>
              </p:ext>
            </p:extLst>
          </p:nvPr>
        </p:nvGraphicFramePr>
        <p:xfrm>
          <a:off x="972208" y="2055812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962D7B59-461D-412A-9335-7A7C4EFD15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3927289"/>
              </p:ext>
            </p:extLst>
          </p:nvPr>
        </p:nvGraphicFramePr>
        <p:xfrm>
          <a:off x="6096000" y="205898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文字方塊 3">
            <a:extLst>
              <a:ext uri="{FF2B5EF4-FFF2-40B4-BE49-F238E27FC236}">
                <a16:creationId xmlns:a16="http://schemas.microsoft.com/office/drawing/2014/main" id="{866BA1BA-CF37-4B9C-8166-3138199A3F3A}"/>
              </a:ext>
            </a:extLst>
          </p:cNvPr>
          <p:cNvSpPr txBox="1"/>
          <p:nvPr/>
        </p:nvSpPr>
        <p:spPr>
          <a:xfrm>
            <a:off x="2931836" y="4802187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1206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4C09DD1-F0FA-46CC-89FA-C7A85853D41D}"/>
              </a:ext>
            </a:extLst>
          </p:cNvPr>
          <p:cNvSpPr txBox="1"/>
          <p:nvPr/>
        </p:nvSpPr>
        <p:spPr>
          <a:xfrm>
            <a:off x="8055628" y="4802187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0605</a:t>
            </a:r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318F352F-E515-4929-9BAC-029215D4D036}"/>
              </a:ext>
            </a:extLst>
          </p:cNvPr>
          <p:cNvSpPr txBox="1"/>
          <p:nvPr/>
        </p:nvSpPr>
        <p:spPr>
          <a:xfrm>
            <a:off x="2735449" y="1556449"/>
            <a:ext cx="671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AC=2</a:t>
            </a:r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C08F15A8-1656-46E0-9AC4-C59730DCD3D7}"/>
              </a:ext>
            </a:extLst>
          </p:cNvPr>
          <p:cNvSpPr txBox="1"/>
          <p:nvPr/>
        </p:nvSpPr>
        <p:spPr>
          <a:xfrm>
            <a:off x="8264033" y="1941700"/>
            <a:ext cx="671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AC=0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116383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圖表 1">
            <a:extLst>
              <a:ext uri="{FF2B5EF4-FFF2-40B4-BE49-F238E27FC236}">
                <a16:creationId xmlns:a16="http://schemas.microsoft.com/office/drawing/2014/main" id="{67B59EE2-EEB3-4914-A49E-8DAAD45A47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495557"/>
              </p:ext>
            </p:extLst>
          </p:nvPr>
        </p:nvGraphicFramePr>
        <p:xfrm>
          <a:off x="1182413" y="2055812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6F075EEA-1550-4F3D-BE9B-08B8A1BF0B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0769963"/>
              </p:ext>
            </p:extLst>
          </p:nvPr>
        </p:nvGraphicFramePr>
        <p:xfrm>
          <a:off x="6437587" y="205739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文字方塊 3">
            <a:extLst>
              <a:ext uri="{FF2B5EF4-FFF2-40B4-BE49-F238E27FC236}">
                <a16:creationId xmlns:a16="http://schemas.microsoft.com/office/drawing/2014/main" id="{67AAB575-DE7C-42F8-9E7B-3D01E6F40526}"/>
              </a:ext>
            </a:extLst>
          </p:cNvPr>
          <p:cNvSpPr txBox="1"/>
          <p:nvPr/>
        </p:nvSpPr>
        <p:spPr>
          <a:xfrm>
            <a:off x="3142041" y="4800599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1206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5A4636E2-8685-48FC-8D95-5111410095F2}"/>
              </a:ext>
            </a:extLst>
          </p:cNvPr>
          <p:cNvSpPr txBox="1"/>
          <p:nvPr/>
        </p:nvSpPr>
        <p:spPr>
          <a:xfrm>
            <a:off x="8397218" y="4800599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0605</a:t>
            </a:r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6E9107F4-CE21-4963-8BE7-C89B3EAED88F}"/>
              </a:ext>
            </a:extLst>
          </p:cNvPr>
          <p:cNvSpPr txBox="1"/>
          <p:nvPr/>
        </p:nvSpPr>
        <p:spPr>
          <a:xfrm>
            <a:off x="2735449" y="1556449"/>
            <a:ext cx="671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AC=3</a:t>
            </a:r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16F523D6-CDB1-4A75-94EF-E78DCA60ED3D}"/>
              </a:ext>
            </a:extLst>
          </p:cNvPr>
          <p:cNvSpPr txBox="1"/>
          <p:nvPr/>
        </p:nvSpPr>
        <p:spPr>
          <a:xfrm>
            <a:off x="8264033" y="1941700"/>
            <a:ext cx="671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AC=1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2871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圖表 1">
            <a:extLst>
              <a:ext uri="{FF2B5EF4-FFF2-40B4-BE49-F238E27FC236}">
                <a16:creationId xmlns:a16="http://schemas.microsoft.com/office/drawing/2014/main" id="{2CD84C89-F215-4FA9-B457-3E7ABCBF0A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8159363"/>
              </p:ext>
            </p:extLst>
          </p:nvPr>
        </p:nvGraphicFramePr>
        <p:xfrm>
          <a:off x="1129863" y="2055812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690563FD-291D-4C20-A4F0-3E2EA9F7CD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3934339"/>
              </p:ext>
            </p:extLst>
          </p:nvPr>
        </p:nvGraphicFramePr>
        <p:xfrm>
          <a:off x="6490137" y="205898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標題 1">
            <a:extLst>
              <a:ext uri="{FF2B5EF4-FFF2-40B4-BE49-F238E27FC236}">
                <a16:creationId xmlns:a16="http://schemas.microsoft.com/office/drawing/2014/main" id="{6DDEF164-C64F-4FB1-9070-887D46FB5793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/>
              <a:t>相似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C0764A6D-4B32-42DB-A6C4-7FF0DBB4CC7F}"/>
              </a:ext>
            </a:extLst>
          </p:cNvPr>
          <p:cNvSpPr txBox="1"/>
          <p:nvPr/>
        </p:nvSpPr>
        <p:spPr>
          <a:xfrm>
            <a:off x="3089491" y="4802187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1206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BB2EB793-46E6-42FD-B9DC-55C120EACEAB}"/>
              </a:ext>
            </a:extLst>
          </p:cNvPr>
          <p:cNvSpPr txBox="1"/>
          <p:nvPr/>
        </p:nvSpPr>
        <p:spPr>
          <a:xfrm>
            <a:off x="8449768" y="4802187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0605</a:t>
            </a:r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0E45E0C0-CD5F-409C-9733-018B565D0018}"/>
              </a:ext>
            </a:extLst>
          </p:cNvPr>
          <p:cNvSpPr txBox="1"/>
          <p:nvPr/>
        </p:nvSpPr>
        <p:spPr>
          <a:xfrm>
            <a:off x="2735449" y="1556449"/>
            <a:ext cx="671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AC=3</a:t>
            </a:r>
            <a:endParaRPr lang="zh-TW" altLang="en-US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3DA9569E-8F40-46CC-B8CD-65836C29E09A}"/>
              </a:ext>
            </a:extLst>
          </p:cNvPr>
          <p:cNvSpPr txBox="1"/>
          <p:nvPr/>
        </p:nvSpPr>
        <p:spPr>
          <a:xfrm>
            <a:off x="8264033" y="1941700"/>
            <a:ext cx="671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/>
              <a:t>AC=3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42636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7FB54124-D985-4C49-88B2-D7E521B5FA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3602362"/>
              </p:ext>
            </p:extLst>
          </p:nvPr>
        </p:nvGraphicFramePr>
        <p:xfrm>
          <a:off x="1171904" y="682625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BE9F77C4-A0D7-4BDB-A040-F5B8543445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2466425"/>
              </p:ext>
            </p:extLst>
          </p:nvPr>
        </p:nvGraphicFramePr>
        <p:xfrm>
          <a:off x="6258910" y="682625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圖表 4">
            <a:extLst>
              <a:ext uri="{FF2B5EF4-FFF2-40B4-BE49-F238E27FC236}">
                <a16:creationId xmlns:a16="http://schemas.microsoft.com/office/drawing/2014/main" id="{24F3B210-EC25-4D85-9423-35E3DEF58A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9762432"/>
              </p:ext>
            </p:extLst>
          </p:nvPr>
        </p:nvGraphicFramePr>
        <p:xfrm>
          <a:off x="1171904" y="3569301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圖表 5">
            <a:extLst>
              <a:ext uri="{FF2B5EF4-FFF2-40B4-BE49-F238E27FC236}">
                <a16:creationId xmlns:a16="http://schemas.microsoft.com/office/drawing/2014/main" id="{515DC5AE-3783-4C01-AE37-C3C028F343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6539383"/>
              </p:ext>
            </p:extLst>
          </p:nvPr>
        </p:nvGraphicFramePr>
        <p:xfrm>
          <a:off x="6195852" y="3569301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854221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C3198DE6-F75E-4A6A-BA80-C70D3DC49F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3764553"/>
              </p:ext>
            </p:extLst>
          </p:nvPr>
        </p:nvGraphicFramePr>
        <p:xfrm>
          <a:off x="1224455" y="682625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圖表 4">
            <a:extLst>
              <a:ext uri="{FF2B5EF4-FFF2-40B4-BE49-F238E27FC236}">
                <a16:creationId xmlns:a16="http://schemas.microsoft.com/office/drawing/2014/main" id="{FF078B0A-CDEA-43E5-935F-69C852C50A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7479636"/>
              </p:ext>
            </p:extLst>
          </p:nvPr>
        </p:nvGraphicFramePr>
        <p:xfrm>
          <a:off x="6353503" y="682625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圖表 5">
            <a:extLst>
              <a:ext uri="{FF2B5EF4-FFF2-40B4-BE49-F238E27FC236}">
                <a16:creationId xmlns:a16="http://schemas.microsoft.com/office/drawing/2014/main" id="{2458EBBC-3D8D-4FA8-ABDC-DC0E5BDCE4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7153171"/>
              </p:ext>
            </p:extLst>
          </p:nvPr>
        </p:nvGraphicFramePr>
        <p:xfrm>
          <a:off x="1224455" y="3758488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圖表 6">
            <a:extLst>
              <a:ext uri="{FF2B5EF4-FFF2-40B4-BE49-F238E27FC236}">
                <a16:creationId xmlns:a16="http://schemas.microsoft.com/office/drawing/2014/main" id="{7614BACE-51C7-4838-BEFE-D0BFC4EBCE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244861"/>
              </p:ext>
            </p:extLst>
          </p:nvPr>
        </p:nvGraphicFramePr>
        <p:xfrm>
          <a:off x="6479629" y="3758488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007867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578FA2AB-5032-4FB7-8E5E-9BF497D460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2189714"/>
              </p:ext>
            </p:extLst>
          </p:nvPr>
        </p:nvGraphicFramePr>
        <p:xfrm>
          <a:off x="1119352" y="682625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圖表 4">
            <a:extLst>
              <a:ext uri="{FF2B5EF4-FFF2-40B4-BE49-F238E27FC236}">
                <a16:creationId xmlns:a16="http://schemas.microsoft.com/office/drawing/2014/main" id="{364CAE67-4752-438F-A1C7-551D465EF4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6238550"/>
              </p:ext>
            </p:extLst>
          </p:nvPr>
        </p:nvGraphicFramePr>
        <p:xfrm>
          <a:off x="6385034" y="682625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圖表 5">
            <a:extLst>
              <a:ext uri="{FF2B5EF4-FFF2-40B4-BE49-F238E27FC236}">
                <a16:creationId xmlns:a16="http://schemas.microsoft.com/office/drawing/2014/main" id="{23D54E61-24B7-49E2-A95D-74ECDD7A99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2157286"/>
              </p:ext>
            </p:extLst>
          </p:nvPr>
        </p:nvGraphicFramePr>
        <p:xfrm>
          <a:off x="1119352" y="3642874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圖表 6">
            <a:extLst>
              <a:ext uri="{FF2B5EF4-FFF2-40B4-BE49-F238E27FC236}">
                <a16:creationId xmlns:a16="http://schemas.microsoft.com/office/drawing/2014/main" id="{14CBA234-E792-46C9-ADE1-1A4018A5A0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2471453"/>
              </p:ext>
            </p:extLst>
          </p:nvPr>
        </p:nvGraphicFramePr>
        <p:xfrm>
          <a:off x="6374525" y="3642874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356424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34D67F44-707B-4587-8A2F-82ADCF6B10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4030807"/>
              </p:ext>
            </p:extLst>
          </p:nvPr>
        </p:nvGraphicFramePr>
        <p:xfrm>
          <a:off x="1140373" y="763040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03238286-2E2F-455F-BF66-0B3E0690D3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785516"/>
              </p:ext>
            </p:extLst>
          </p:nvPr>
        </p:nvGraphicFramePr>
        <p:xfrm>
          <a:off x="6458607" y="763040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圖表 4">
            <a:extLst>
              <a:ext uri="{FF2B5EF4-FFF2-40B4-BE49-F238E27FC236}">
                <a16:creationId xmlns:a16="http://schemas.microsoft.com/office/drawing/2014/main" id="{1D7A332E-DD37-4923-9601-A2ED19B939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0182670"/>
              </p:ext>
            </p:extLst>
          </p:nvPr>
        </p:nvGraphicFramePr>
        <p:xfrm>
          <a:off x="1140373" y="3726956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圖表 5">
            <a:extLst>
              <a:ext uri="{FF2B5EF4-FFF2-40B4-BE49-F238E27FC236}">
                <a16:creationId xmlns:a16="http://schemas.microsoft.com/office/drawing/2014/main" id="{64344B60-17AD-46AB-996C-93010BEA6A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6260504"/>
              </p:ext>
            </p:extLst>
          </p:nvPr>
        </p:nvGraphicFramePr>
        <p:xfrm>
          <a:off x="6395545" y="3726956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90848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F55E3637-CD8F-4C75-90D0-8049814C33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6227878"/>
              </p:ext>
            </p:extLst>
          </p:nvPr>
        </p:nvGraphicFramePr>
        <p:xfrm>
          <a:off x="1119353" y="682625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AB07E189-B181-4BDA-8883-B5F249A435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582995"/>
              </p:ext>
            </p:extLst>
          </p:nvPr>
        </p:nvGraphicFramePr>
        <p:xfrm>
          <a:off x="6458607" y="682625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圖表 4">
            <a:extLst>
              <a:ext uri="{FF2B5EF4-FFF2-40B4-BE49-F238E27FC236}">
                <a16:creationId xmlns:a16="http://schemas.microsoft.com/office/drawing/2014/main" id="{F20435D1-8017-4ED8-B09F-3E99178383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060537"/>
              </p:ext>
            </p:extLst>
          </p:nvPr>
        </p:nvGraphicFramePr>
        <p:xfrm>
          <a:off x="1119353" y="3674404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圖表 5">
            <a:extLst>
              <a:ext uri="{FF2B5EF4-FFF2-40B4-BE49-F238E27FC236}">
                <a16:creationId xmlns:a16="http://schemas.microsoft.com/office/drawing/2014/main" id="{36E61E24-542F-47C3-A77B-27B9548987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681938"/>
              </p:ext>
            </p:extLst>
          </p:nvPr>
        </p:nvGraphicFramePr>
        <p:xfrm>
          <a:off x="6258911" y="3674403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843068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3186</TotalTime>
  <Words>419</Words>
  <Application>Microsoft Office PowerPoint</Application>
  <PresentationFormat>寬螢幕</PresentationFormat>
  <Paragraphs>210</Paragraphs>
  <Slides>44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44</vt:i4>
      </vt:variant>
    </vt:vector>
  </HeadingPairs>
  <TitlesOfParts>
    <vt:vector size="48" baseType="lpstr">
      <vt:lpstr>Arial</vt:lpstr>
      <vt:lpstr>Calibri</vt:lpstr>
      <vt:lpstr>Calibri Light</vt:lpstr>
      <vt:lpstr>Office 佈景主題</vt:lpstr>
      <vt:lpstr>1206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0605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同一人資料對比</vt:lpstr>
      <vt:lpstr>PowerPoint 簡報</vt:lpstr>
      <vt:lpstr>相似</vt:lpstr>
      <vt:lpstr>相似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0910</dc:title>
  <dc:creator>張芮綺</dc:creator>
  <cp:lastModifiedBy>張芮綺</cp:lastModifiedBy>
  <cp:revision>25</cp:revision>
  <dcterms:created xsi:type="dcterms:W3CDTF">2024-09-06T13:56:36Z</dcterms:created>
  <dcterms:modified xsi:type="dcterms:W3CDTF">2024-09-12T06:06:40Z</dcterms:modified>
</cp:coreProperties>
</file>