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MWPPG_renew\FS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FSR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[FSR.xlsx]工作表1!$C$1</c:f>
              <c:strCache>
                <c:ptCount val="1"/>
                <c:pt idx="0">
                  <c:v>FSR(value)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[FSR.xlsx]工作表1!$B$2:$B$6</c:f>
              <c:numCache>
                <c:formatCode>General</c:formatCode>
                <c:ptCount val="5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[FSR.xlsx]工作表1!$C$2:$C$6</c:f>
              <c:numCache>
                <c:formatCode>General</c:formatCode>
                <c:ptCount val="5"/>
                <c:pt idx="0">
                  <c:v>330</c:v>
                </c:pt>
                <c:pt idx="1">
                  <c:v>475</c:v>
                </c:pt>
                <c:pt idx="2">
                  <c:v>611</c:v>
                </c:pt>
                <c:pt idx="3">
                  <c:v>730</c:v>
                </c:pt>
                <c:pt idx="4">
                  <c:v>750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69-4103-8C76-58BB27468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759295"/>
        <c:axId val="485046991"/>
      </c:scatterChart>
      <c:valAx>
        <c:axId val="488759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Force(g)</a:t>
                </a:r>
                <a:endParaRPr lang="zh-TW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485046991"/>
        <c:crosses val="autoZero"/>
        <c:crossBetween val="midCat"/>
      </c:valAx>
      <c:valAx>
        <c:axId val="48504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FSR(value)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1.9975031210986267E-2"/>
              <c:y val="0.440223826188393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4887592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FBEC-F7BC-7594-DE56-D09A2DA1C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B2AC33-C781-3847-5C14-2BF5ECFA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6CD7A-B727-6761-FE07-440D89A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EF607-601E-186C-C267-B6865AB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66799-4DD4-D6B3-6000-6E878E0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3B554-E23C-FCA9-C2F3-9CF53097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E05D6-5D00-C063-26CA-5840E393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2522D-E3D2-615F-F870-C0B60062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20FC51-F4FD-95EF-EEAA-3972CB0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CB24-3C92-91D1-9B5B-0E3BE02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686197-D285-CFF5-22D6-317543075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C1C7A-67F5-B0C0-17C2-0ED8292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79EE7-9D48-8632-2465-5A525EA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EA5F4D-DE79-FB5E-ED93-A5B69E6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8A9-263E-21F9-3814-AA232A0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874C3-E73F-37F6-25BE-F18F8E6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EC349-5CFD-EE9B-269D-8627115C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3F625-4024-34A0-E816-D94D4B78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731C-1B13-7337-D41A-F789E24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A4698-317C-D0FF-C658-4359B115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CEA19-BE20-1F79-F408-5BCFFF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6D1A1-7B29-B5FE-F1EB-B7B95CE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4E257-DF1B-4852-2898-BE4C85D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9E725-72A3-BCD2-64C6-62699DE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10DAB-FE7E-CC7C-6181-ACE18957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9AED-7DDB-09C0-95A8-ACA89F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5CABA-BC91-4F8B-4E07-7FA98084C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1CF11-7F1D-9DDC-BBD9-375DE58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CB5C0-AD8D-219C-BEDB-803997E1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708C2-DA61-D120-0642-AE4D15F6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70EF8C-217B-7777-81DF-8CD2EE37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1CFA-26F9-EE21-F3EB-9B10122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503033-9974-837E-1B5F-6380DE8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96011B-F11C-994E-0CE8-D45E41A2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E0DA1F-9EBC-962C-C260-4A5EA0D1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937D40-3FD3-ABE0-E489-7A90879C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8FFA1D8-BB58-4829-8384-CC9F9B3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B665F9-C660-D2B8-D458-A5682FF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13A2A8-55D9-2B7B-D798-697A15B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971CA-3FAF-641D-3F83-550CC95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F0413E-D18C-5A51-CA10-9E492197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A7F361-ED66-E914-1077-37756E01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55E808-6C46-75A1-E01A-D62AD66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7B472C-007E-EB82-3D22-43FC396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A5249D-827B-2598-597A-0C3938A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3042A-72B6-F15F-856C-5AFB7F1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CABE9-1293-9311-8262-9C32D06D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40FB8-D2F8-51DA-F270-48EBA17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4175DE-AEFD-E494-2FE6-10009737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2A8FC-492F-BD6E-9AF5-2E8C7E98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391BF3-61A9-30EF-8276-1F34E5C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ED7629-D9AB-E76F-8EB5-285D9B9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C2884-0628-A87C-4B17-87EB4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67BCD6-94CB-C676-75A3-2CB5B1CA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55A9C3-71CD-D372-A7A7-BB75B70B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E363C-4130-2333-7123-26C84C9E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DBDE4-7520-8E12-993F-E3E170A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7B2C7B-4D89-44B7-CCD3-04D8DCB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C15552-E7F8-D7BC-D836-E179B32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C33F8D-4055-5682-74AA-5F32EDA9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A479FD-AD3D-A0AD-64EE-25A1A18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3B45-C942-4B7D-8513-EA5A2418490E}" type="datetimeFigureOut">
              <a:rPr lang="zh-TW" altLang="en-US" smtClean="0"/>
              <a:t>2024/6/30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50727-C3FF-3C9E-6625-12371790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DFA154-5918-467F-F0AE-E724AA4F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51" TargetMode="External"/><Relationship Id="rId2" Type="http://schemas.openxmlformats.org/officeDocument/2006/relationships/hyperlink" Target="http://52.192.109.97/issues/5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51" TargetMode="External"/><Relationship Id="rId2" Type="http://schemas.openxmlformats.org/officeDocument/2006/relationships/hyperlink" Target="http://52.192.109.97/issues/50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52.192.109.97/issues/43" TargetMode="External"/><Relationship Id="rId4" Type="http://schemas.openxmlformats.org/officeDocument/2006/relationships/hyperlink" Target="http://52.192.109.97/issues/4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52.192.109.97/issues/36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documents/4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49" TargetMode="External"/><Relationship Id="rId2" Type="http://schemas.openxmlformats.org/officeDocument/2006/relationships/hyperlink" Target="http://52.192.109.97/issues/4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52.192.109.97/issues/54" TargetMode="External"/><Relationship Id="rId4" Type="http://schemas.openxmlformats.org/officeDocument/2006/relationships/hyperlink" Target="http://52.192.109.97/issues/5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52.192.109.97/issues/39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46" TargetMode="External"/><Relationship Id="rId2" Type="http://schemas.openxmlformats.org/officeDocument/2006/relationships/hyperlink" Target="http://52.192.109.97/issues/4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x0s9ZKYZY" TargetMode="External"/><Relationship Id="rId2" Type="http://schemas.openxmlformats.org/officeDocument/2006/relationships/hyperlink" Target="https://www.youtube.com/watch?v=u62_Rjd5oM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8B849-00A4-0221-91D4-56A798202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497" y="149047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進度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8F2176-7FB2-CAFD-942D-C7EFBE069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713" y="5296084"/>
            <a:ext cx="7424287" cy="156191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電機三乙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110450029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王凱鋒</a:t>
            </a:r>
          </a:p>
        </p:txBody>
      </p:sp>
    </p:spTree>
    <p:extLst>
      <p:ext uri="{BB962C8B-B14F-4D97-AF65-F5344CB8AC3E}">
        <p14:creationId xmlns:p14="http://schemas.microsoft.com/office/powerpoint/2010/main" val="293855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B0AF8-02AB-7A50-A882-3DCC3D1D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datasheet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研讀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F8F9FC-5D29-6AA1-F951-30E0E1C51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70" y="1325563"/>
            <a:ext cx="5251338" cy="246742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0DC1BC7-B8E4-F1A8-79C8-863785540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68" y="4811715"/>
            <a:ext cx="6006426" cy="17104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BC78717-5231-191D-48C9-E95BAA801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9"/>
          <a:stretch/>
        </p:blipFill>
        <p:spPr>
          <a:xfrm>
            <a:off x="420506" y="4495805"/>
            <a:ext cx="5251338" cy="18972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7F0310-32CD-EA19-1ADE-B2080EA88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9090" r="10136" b="3897"/>
          <a:stretch/>
        </p:blipFill>
        <p:spPr bwMode="auto">
          <a:xfrm>
            <a:off x="5948926" y="1325563"/>
            <a:ext cx="5638709" cy="33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7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F59DF-02E9-C559-00EA-3B3078F0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焊接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24A71B4-48C5-2B78-DE22-6DD4E1BA3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29936" r="36349"/>
          <a:stretch/>
        </p:blipFill>
        <p:spPr>
          <a:xfrm>
            <a:off x="5967661" y="500864"/>
            <a:ext cx="5467151" cy="5992011"/>
          </a:xfrm>
        </p:spPr>
      </p:pic>
      <p:sp>
        <p:nvSpPr>
          <p:cNvPr id="7" name="爆炸: 十四角 6">
            <a:extLst>
              <a:ext uri="{FF2B5EF4-FFF2-40B4-BE49-F238E27FC236}">
                <a16:creationId xmlns:a16="http://schemas.microsoft.com/office/drawing/2014/main" id="{89C860C1-A72B-46A7-9C17-F08961015D28}"/>
              </a:ext>
            </a:extLst>
          </p:cNvPr>
          <p:cNvSpPr/>
          <p:nvPr/>
        </p:nvSpPr>
        <p:spPr>
          <a:xfrm rot="20456952">
            <a:off x="-111907" y="2404552"/>
            <a:ext cx="6391401" cy="268003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注意！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焊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不是黏住就好，焊的時候要稍微壓一下確保他有接上</a:t>
            </a:r>
          </a:p>
        </p:txBody>
      </p:sp>
    </p:spTree>
    <p:extLst>
      <p:ext uri="{BB962C8B-B14F-4D97-AF65-F5344CB8AC3E}">
        <p14:creationId xmlns:p14="http://schemas.microsoft.com/office/powerpoint/2010/main" val="297032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282AFB-913F-C303-6054-775714CC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A2012EF-E70C-21A3-AA72-87234DA3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 b="17870"/>
          <a:stretch/>
        </p:blipFill>
        <p:spPr>
          <a:xfrm>
            <a:off x="4092061" y="365125"/>
            <a:ext cx="6149220" cy="6330472"/>
          </a:xfrm>
        </p:spPr>
      </p:pic>
    </p:spTree>
    <p:extLst>
      <p:ext uri="{BB962C8B-B14F-4D97-AF65-F5344CB8AC3E}">
        <p14:creationId xmlns:p14="http://schemas.microsoft.com/office/powerpoint/2010/main" val="333215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8CD7E8-F3B2-3371-1068-F2D430B7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顯示計算機範例程式</a:t>
            </a:r>
            <a:r>
              <a:rPr lang="en-US" altLang="zh-TW" dirty="0"/>
              <a:t>with</a:t>
            </a:r>
            <a:r>
              <a:rPr lang="zh-TW" altLang="en-US" dirty="0"/>
              <a:t>觸控按鈕</a:t>
            </a:r>
            <a:r>
              <a:rPr lang="en-US" altLang="zh-TW" dirty="0"/>
              <a:t>+UI</a:t>
            </a:r>
            <a:r>
              <a:rPr lang="zh-TW" altLang="en-US" dirty="0"/>
              <a:t>設計</a:t>
            </a:r>
            <a:br>
              <a:rPr lang="en-US" altLang="zh-TW" dirty="0"/>
            </a:br>
            <a:br>
              <a:rPr lang="en-US" altLang="zh-TW" sz="4000" dirty="0"/>
            </a:br>
            <a:r>
              <a:rPr lang="en-US" altLang="zh-TW" sz="4000" dirty="0"/>
              <a:t>week 3</a:t>
            </a:r>
            <a:r>
              <a:rPr lang="zh-TW" altLang="en-US" sz="4000" dirty="0"/>
              <a:t>： </a:t>
            </a:r>
            <a:r>
              <a:rPr lang="en-US" altLang="zh-TW" sz="4000" dirty="0"/>
              <a:t>03/11~03/17 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BC720E-D0CC-AD41-849A-1A66B4374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http://52.192.109.97/issues/50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http://52.192.109.97/issues/51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0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59F17-819C-CDFA-1E92-71C82E11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接線</a:t>
            </a: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255C4B9D-05D2-83CC-D4D9-4E7DCC418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471587"/>
              </p:ext>
            </p:extLst>
          </p:nvPr>
        </p:nvGraphicFramePr>
        <p:xfrm>
          <a:off x="8430270" y="529500"/>
          <a:ext cx="3044236" cy="5799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52296">
                  <a:extLst>
                    <a:ext uri="{9D8B030D-6E8A-4147-A177-3AD203B41FA5}">
                      <a16:colId xmlns:a16="http://schemas.microsoft.com/office/drawing/2014/main" val="2161465495"/>
                    </a:ext>
                  </a:extLst>
                </a:gridCol>
                <a:gridCol w="1591940">
                  <a:extLst>
                    <a:ext uri="{9D8B030D-6E8A-4147-A177-3AD203B41FA5}">
                      <a16:colId xmlns:a16="http://schemas.microsoft.com/office/drawing/2014/main" val="1452613813"/>
                    </a:ext>
                  </a:extLst>
                </a:gridCol>
              </a:tblGrid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ILI9341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1283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3V3(VCC)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018247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343359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423597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43318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721044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8255594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92645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3V3(VCC)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9716008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1417738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TCLK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0879229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8747819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2993753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2111962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3736668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F49F9CEA-23EB-6289-FC94-55B74D51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r="38668" b="18348"/>
          <a:stretch/>
        </p:blipFill>
        <p:spPr>
          <a:xfrm>
            <a:off x="3196354" y="529500"/>
            <a:ext cx="4701473" cy="5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F1150-E16A-AD5A-8FF3-F32BCF00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9270" cy="166569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預設程式是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#define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TOUCH_CS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，</a:t>
            </a:r>
            <a:b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但接腳被光源模組拿去用了，所以改成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091A368-54A8-5906-6231-D63875E03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8" y="2734554"/>
            <a:ext cx="11749952" cy="2848950"/>
          </a:xfrm>
        </p:spPr>
      </p:pic>
    </p:spTree>
    <p:extLst>
      <p:ext uri="{BB962C8B-B14F-4D97-AF65-F5344CB8AC3E}">
        <p14:creationId xmlns:p14="http://schemas.microsoft.com/office/powerpoint/2010/main" val="115038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D1BF4-91FC-8648-0DFF-D7B39DB7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64" y="1494648"/>
            <a:ext cx="4291583" cy="386870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顯示計算機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範例程式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觸控按鈕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0DF745F-6821-882D-CFCD-345B22221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2701" r="13759" b="21898"/>
          <a:stretch/>
        </p:blipFill>
        <p:spPr>
          <a:xfrm>
            <a:off x="5451962" y="245300"/>
            <a:ext cx="4167398" cy="6367397"/>
          </a:xfrm>
        </p:spPr>
      </p:pic>
    </p:spTree>
    <p:extLst>
      <p:ext uri="{BB962C8B-B14F-4D97-AF65-F5344CB8AC3E}">
        <p14:creationId xmlns:p14="http://schemas.microsoft.com/office/powerpoint/2010/main" val="249838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5B36D4-8FC3-9EC0-7C4C-E5654C4B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1" y="586600"/>
            <a:ext cx="790578" cy="56848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開關控制光源模組亮滅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02C7A0F-A8E2-CBEC-DECB-9BFA2A5D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8" b="13480"/>
          <a:stretch/>
        </p:blipFill>
        <p:spPr>
          <a:xfrm>
            <a:off x="1894590" y="586600"/>
            <a:ext cx="4741920" cy="5684800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B76910D-0F52-9077-F7E6-F44680665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b="12434"/>
          <a:stretch/>
        </p:blipFill>
        <p:spPr>
          <a:xfrm>
            <a:off x="6943041" y="586600"/>
            <a:ext cx="4741920" cy="5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17FCCE-84B1-1189-2F38-F87CFD89B6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3" y="843847"/>
            <a:ext cx="7834365" cy="52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內容版面配置區 7">
            <a:extLst>
              <a:ext uri="{FF2B5EF4-FFF2-40B4-BE49-F238E27FC236}">
                <a16:creationId xmlns:a16="http://schemas.microsoft.com/office/drawing/2014/main" id="{71ED321B-E8ED-56CD-030D-E0308C838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41989"/>
              </p:ext>
            </p:extLst>
          </p:nvPr>
        </p:nvGraphicFramePr>
        <p:xfrm>
          <a:off x="8430270" y="529500"/>
          <a:ext cx="3044236" cy="5799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52296">
                  <a:extLst>
                    <a:ext uri="{9D8B030D-6E8A-4147-A177-3AD203B41FA5}">
                      <a16:colId xmlns:a16="http://schemas.microsoft.com/office/drawing/2014/main" val="2161465495"/>
                    </a:ext>
                  </a:extLst>
                </a:gridCol>
                <a:gridCol w="1591940">
                  <a:extLst>
                    <a:ext uri="{9D8B030D-6E8A-4147-A177-3AD203B41FA5}">
                      <a16:colId xmlns:a16="http://schemas.microsoft.com/office/drawing/2014/main" val="1452613813"/>
                    </a:ext>
                  </a:extLst>
                </a:gridCol>
              </a:tblGrid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ILI9341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1283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3V3(VCC)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018247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343359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423597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433180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7210446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8255594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92645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3V3(VCC)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9716008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1417738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TCLK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0879229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8747819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2993753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2111962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3736668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9CB36CC7-BE33-12DC-320B-FC0F7CAADBA7}"/>
              </a:ext>
            </a:extLst>
          </p:cNvPr>
          <p:cNvSpPr txBox="1"/>
          <p:nvPr/>
        </p:nvSpPr>
        <p:spPr>
          <a:xfrm>
            <a:off x="3551864" y="599794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ESP32</a:t>
            </a:r>
            <a:r>
              <a:rPr lang="zh-TW" altLang="en-US" dirty="0"/>
              <a:t>接</a:t>
            </a:r>
            <a:r>
              <a:rPr lang="en-US" altLang="zh-TW" dirty="0"/>
              <a:t>NSP32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46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40585-63CD-2DD8-70E7-8CE86707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LCD</a:t>
            </a:r>
            <a:r>
              <a:rPr lang="zh-TW" altLang="en-US" dirty="0"/>
              <a:t>螢幕顯示光譜</a:t>
            </a:r>
            <a:br>
              <a:rPr lang="en-US" altLang="zh-TW" dirty="0"/>
            </a:br>
            <a:r>
              <a:rPr lang="zh-TW" altLang="en-US" dirty="0"/>
              <a:t>、</a:t>
            </a:r>
            <a:r>
              <a:rPr lang="en-US" altLang="zh-TW" dirty="0"/>
              <a:t>FSR</a:t>
            </a:r>
            <a:br>
              <a:rPr lang="en-US" altLang="zh-TW" dirty="0"/>
            </a:br>
            <a:br>
              <a:rPr lang="en-US" altLang="zh-TW" sz="4000" dirty="0"/>
            </a:br>
            <a:r>
              <a:rPr lang="en-US" altLang="zh-TW" sz="4000" dirty="0"/>
              <a:t>week 4</a:t>
            </a:r>
            <a:r>
              <a:rPr lang="zh-TW" altLang="en-US" sz="4000" dirty="0"/>
              <a:t>、</a:t>
            </a:r>
            <a:r>
              <a:rPr lang="en-US" altLang="zh-TW" sz="4000" dirty="0"/>
              <a:t>5</a:t>
            </a:r>
            <a:r>
              <a:rPr lang="zh-TW" altLang="en-US" sz="4000" dirty="0"/>
              <a:t>： </a:t>
            </a:r>
            <a:r>
              <a:rPr lang="en-US" altLang="zh-TW" sz="4000" dirty="0"/>
              <a:t>3/18~4/1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DD8315-9851-CF8E-4E5D-5BFDFCFAD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5338"/>
            <a:ext cx="10515600" cy="1754693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hlinkClick r:id="rId2"/>
              </a:rPr>
              <a:t>http://52.192.109.97/issues/50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http://52.192.109.97/issues/51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http://52.192.109.97/issues/41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http://52.192.109.97/issues/43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53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F22C-B60D-077C-EC9B-55E85623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在</a:t>
            </a:r>
            <a:r>
              <a:rPr lang="en-US" altLang="zh-TW" dirty="0"/>
              <a:t>ESP32</a:t>
            </a:r>
            <a:r>
              <a:rPr lang="zh-TW" altLang="en-US" dirty="0"/>
              <a:t>上復刻</a:t>
            </a:r>
            <a:r>
              <a:rPr lang="en-US" altLang="zh-TW" dirty="0"/>
              <a:t>NSP32 on Arduino</a:t>
            </a:r>
            <a:r>
              <a:rPr lang="zh-TW" altLang="en-US" dirty="0"/>
              <a:t>範例程式</a:t>
            </a:r>
            <a:br>
              <a:rPr lang="en-US" altLang="zh-TW" dirty="0"/>
            </a:br>
            <a:br>
              <a:rPr lang="en-US" altLang="zh-TW" sz="4000" dirty="0"/>
            </a:br>
            <a:r>
              <a:rPr lang="en-US" altLang="zh-TW" sz="4000" dirty="0"/>
              <a:t>week 1</a:t>
            </a:r>
            <a:r>
              <a:rPr lang="zh-TW" altLang="en-US" sz="4000" dirty="0"/>
              <a:t>：</a:t>
            </a:r>
            <a:r>
              <a:rPr lang="en-US" altLang="zh-TW" sz="4000" dirty="0"/>
              <a:t>02/26~03/03 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2F32B7-C964-7A1E-814B-B4AA0149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47708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http://52.192.109.97/issues/36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649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0B8F5F-9C59-F4C7-1594-91FBC8C2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NSP32m_datasheet</a:t>
            </a:r>
            <a:r>
              <a:rPr lang="zh-TW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</a:t>
            </a:r>
            <a:r>
              <a:rPr lang="zh-TW" altLang="en-US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7E78F64-FA6A-09CD-A291-44DA16903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786" y="1690688"/>
            <a:ext cx="10334428" cy="4351338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C83B348-A11A-9DB3-6D84-3A8806DA8614}"/>
              </a:ext>
            </a:extLst>
          </p:cNvPr>
          <p:cNvSpPr txBox="1"/>
          <p:nvPr/>
        </p:nvSpPr>
        <p:spPr>
          <a:xfrm>
            <a:off x="838200" y="6308209"/>
            <a:ext cx="36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http://52.192.109.97/documents/43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503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19F1B24-25B2-7C3B-A071-114F48546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62" y="1748672"/>
            <a:ext cx="12065075" cy="4968453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36F866C-2534-0C32-F7CE-2B8CF3F5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接線圖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2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0157C92-4720-9D18-C312-C8C816063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" t="8083" r="22316" b="7303"/>
          <a:stretch/>
        </p:blipFill>
        <p:spPr>
          <a:xfrm>
            <a:off x="121380" y="3072921"/>
            <a:ext cx="6327972" cy="3681876"/>
          </a:xfr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86248D65-AA11-9F53-5836-ECC19B672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96"/>
          <a:stretch/>
        </p:blipFill>
        <p:spPr>
          <a:xfrm>
            <a:off x="6296255" y="103203"/>
            <a:ext cx="5895745" cy="39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3320E-5A6B-DC50-88CD-230FB5D4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63F89A6-16F6-2692-CC5D-8FA9FF2F5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57" y="303256"/>
            <a:ext cx="3598524" cy="6394877"/>
          </a:xfrm>
        </p:spPr>
      </p:pic>
    </p:spTree>
    <p:extLst>
      <p:ext uri="{BB962C8B-B14F-4D97-AF65-F5344CB8AC3E}">
        <p14:creationId xmlns:p14="http://schemas.microsoft.com/office/powerpoint/2010/main" val="25895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F5DE47-F906-74A6-4D40-157B3AA2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FSR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曲線圖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8CB2115-CE45-00C9-1BD7-B1508FBF0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65737"/>
              </p:ext>
            </p:extLst>
          </p:nvPr>
        </p:nvGraphicFramePr>
        <p:xfrm>
          <a:off x="106680" y="1690687"/>
          <a:ext cx="9749589" cy="487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C47C8278-0145-D89D-0174-1493EDB540AE}"/>
              </a:ext>
            </a:extLst>
          </p:cNvPr>
          <p:cNvSpPr txBox="1"/>
          <p:nvPr/>
        </p:nvSpPr>
        <p:spPr>
          <a:xfrm>
            <a:off x="10011076" y="2100319"/>
            <a:ext cx="21809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Force(g)	FSR(value)	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250	330	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500	475	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1000	611	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1500	730	</a:t>
            </a:r>
          </a:p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2000	750	</a:t>
            </a:r>
          </a:p>
        </p:txBody>
      </p:sp>
    </p:spTree>
    <p:extLst>
      <p:ext uri="{BB962C8B-B14F-4D97-AF65-F5344CB8AC3E}">
        <p14:creationId xmlns:p14="http://schemas.microsoft.com/office/powerpoint/2010/main" val="156696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BF80C8-04AC-060C-CFD0-1A933C3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 curve fitting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找出關係式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E5FDCCA-656A-36A5-72A0-2F24BFD9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97" y="1690688"/>
            <a:ext cx="5888006" cy="4838659"/>
          </a:xfrm>
        </p:spPr>
      </p:pic>
    </p:spTree>
    <p:extLst>
      <p:ext uri="{BB962C8B-B14F-4D97-AF65-F5344CB8AC3E}">
        <p14:creationId xmlns:p14="http://schemas.microsoft.com/office/powerpoint/2010/main" val="274945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89AD0B-C4A4-47B9-477D-A5F9CF80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38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套入程式效果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8C79B84-9313-5D77-F362-E29B3FAE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84" y="214457"/>
            <a:ext cx="3617774" cy="6429086"/>
          </a:xfrm>
        </p:spPr>
      </p:pic>
    </p:spTree>
    <p:extLst>
      <p:ext uri="{BB962C8B-B14F-4D97-AF65-F5344CB8AC3E}">
        <p14:creationId xmlns:p14="http://schemas.microsoft.com/office/powerpoint/2010/main" val="1855086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19BBB-4010-4307-29D0-27A8BE0F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DNN</a:t>
            </a:r>
            <a:r>
              <a:rPr lang="zh-TW" altLang="en-US" dirty="0"/>
              <a:t>模型訓練與部屬</a:t>
            </a:r>
            <a:r>
              <a:rPr lang="en-US" altLang="zh-TW" dirty="0"/>
              <a:t>+</a:t>
            </a:r>
            <a:r>
              <a:rPr lang="zh-TW" altLang="en-US" dirty="0"/>
              <a:t>整合裝置</a:t>
            </a:r>
            <a:br>
              <a:rPr lang="en-US" altLang="zh-TW" dirty="0"/>
            </a:br>
            <a:br>
              <a:rPr lang="en-US" altLang="zh-TW" sz="4000" dirty="0"/>
            </a:br>
            <a:r>
              <a:rPr lang="en-US" altLang="zh-TW" sz="4000" dirty="0"/>
              <a:t>week 6</a:t>
            </a:r>
            <a:r>
              <a:rPr lang="zh-TW" altLang="en-US" sz="4000" dirty="0"/>
              <a:t>：</a:t>
            </a:r>
            <a:r>
              <a:rPr lang="en-US" altLang="zh-TW" sz="4000" dirty="0"/>
              <a:t>4/2~4/9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9148A9-264F-166D-C2AA-DB7B6B3D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3463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hlinkClick r:id="rId2"/>
              </a:rPr>
              <a:t>http://52.192.109.97/issues/48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http://52.192.109.97/issues/49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http://52.192.109.97/issues/53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http://52.192.109.97/issues/54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11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8EC12-395A-9484-BBDD-08DEE52C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DNN</a:t>
            </a:r>
            <a:r>
              <a:rPr lang="zh-TW" altLang="en-US" dirty="0"/>
              <a:t>模型訓練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6CF3DAF-DD5B-A2BA-21C0-FDC796DC8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934" y="1981196"/>
            <a:ext cx="7882131" cy="4746860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D6F3226-5C26-7D7B-8785-109BD2A9305F}"/>
              </a:ext>
            </a:extLst>
          </p:cNvPr>
          <p:cNvSpPr txBox="1"/>
          <p:nvPr/>
        </p:nvSpPr>
        <p:spPr>
          <a:xfrm>
            <a:off x="838200" y="1490633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訓練集和測試集皆由</a:t>
            </a:r>
            <a:r>
              <a:rPr lang="en-US" altLang="zh-TW" sz="2000" dirty="0"/>
              <a:t>ticket#47</a:t>
            </a:r>
            <a:r>
              <a:rPr lang="zh-TW" altLang="en-US" sz="2000" dirty="0"/>
              <a:t>提供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4272171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53A40C-F512-8809-5AC7-D8F2C0E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Accuracy</a:t>
            </a:r>
            <a:r>
              <a:rPr lang="zh-TW" altLang="en-US" dirty="0"/>
              <a:t>                               </a:t>
            </a:r>
            <a:r>
              <a:rPr lang="en-US" altLang="zh-TW" dirty="0"/>
              <a:t>Loss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9597E4-5264-702D-A8C6-5D7882F6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8" y="1690688"/>
            <a:ext cx="5184658" cy="416052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704B01-A5CB-75EA-9118-362603F9E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42" y="1690688"/>
            <a:ext cx="5184658" cy="41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CC632-E0BD-AB1E-427C-FABA4DB9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實體圖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13F2DBD-4214-014C-AC32-1EDE9147B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r="31992"/>
          <a:stretch/>
        </p:blipFill>
        <p:spPr>
          <a:xfrm>
            <a:off x="4118008" y="223291"/>
            <a:ext cx="5516880" cy="6411418"/>
          </a:xfrm>
        </p:spPr>
      </p:pic>
    </p:spTree>
    <p:extLst>
      <p:ext uri="{BB962C8B-B14F-4D97-AF65-F5344CB8AC3E}">
        <p14:creationId xmlns:p14="http://schemas.microsoft.com/office/powerpoint/2010/main" val="303980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CC285-922F-BAAE-5AFD-3BDB68D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6D66F96-46C5-E1EB-1FDF-233A7DA24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01" y="1690688"/>
            <a:ext cx="8443766" cy="4351338"/>
          </a:xfrm>
        </p:spPr>
      </p:pic>
    </p:spTree>
    <p:extLst>
      <p:ext uri="{BB962C8B-B14F-4D97-AF65-F5344CB8AC3E}">
        <p14:creationId xmlns:p14="http://schemas.microsoft.com/office/powerpoint/2010/main" val="93190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9F874F-0488-3EA9-75DF-6C009529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模型部屬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FC0E825-AD56-0C85-BAE4-49736C022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92" y="1705944"/>
            <a:ext cx="9673263" cy="4786931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B2A696E7-5F5E-A5F1-62FD-BAFD8C427FE3}"/>
              </a:ext>
            </a:extLst>
          </p:cNvPr>
          <p:cNvSpPr/>
          <p:nvPr/>
        </p:nvSpPr>
        <p:spPr>
          <a:xfrm>
            <a:off x="2183392" y="4356250"/>
            <a:ext cx="1945846" cy="98177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12E3F40-B59C-6D86-BA60-1B26233DB3EC}"/>
              </a:ext>
            </a:extLst>
          </p:cNvPr>
          <p:cNvSpPr/>
          <p:nvPr/>
        </p:nvSpPr>
        <p:spPr>
          <a:xfrm>
            <a:off x="2358189" y="4620127"/>
            <a:ext cx="1087655" cy="3465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圖說文字: 折線 6">
            <a:extLst>
              <a:ext uri="{FF2B5EF4-FFF2-40B4-BE49-F238E27FC236}">
                <a16:creationId xmlns:a16="http://schemas.microsoft.com/office/drawing/2014/main" id="{831710B9-C360-2DFF-420A-E14113DDD283}"/>
              </a:ext>
            </a:extLst>
          </p:cNvPr>
          <p:cNvSpPr/>
          <p:nvPr/>
        </p:nvSpPr>
        <p:spPr>
          <a:xfrm flipH="1">
            <a:off x="199046" y="3207217"/>
            <a:ext cx="1722922" cy="1228040"/>
          </a:xfrm>
          <a:prstGeom prst="borderCallout2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9A7F82-CC09-6BC9-EB22-7FDB4AA7EAAE}"/>
              </a:ext>
            </a:extLst>
          </p:cNvPr>
          <p:cNvSpPr/>
          <p:nvPr/>
        </p:nvSpPr>
        <p:spPr>
          <a:xfrm>
            <a:off x="190223" y="3168717"/>
            <a:ext cx="1722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注意</a:t>
            </a:r>
            <a:endParaRPr lang="en-US" altLang="zh-TW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436114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DFB451-F9A4-6A26-AB66-D335B8AF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整合裝置</a:t>
            </a:r>
            <a:r>
              <a:rPr lang="en-US" altLang="zh-TW" dirty="0"/>
              <a:t>-</a:t>
            </a:r>
            <a:r>
              <a:rPr lang="zh-TW" altLang="en-US" dirty="0"/>
              <a:t>電路板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10ED42-3765-85CF-A353-DBF41F0ED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11" y="1758063"/>
            <a:ext cx="8146378" cy="4584128"/>
          </a:xfrm>
        </p:spPr>
      </p:pic>
    </p:spTree>
    <p:extLst>
      <p:ext uri="{BB962C8B-B14F-4D97-AF65-F5344CB8AC3E}">
        <p14:creationId xmlns:p14="http://schemas.microsoft.com/office/powerpoint/2010/main" val="256189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B1C56-FF8B-3969-72A3-C2EAF567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整合程式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97E213-A01D-21E9-8ED0-1518402A0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07" y="1778754"/>
            <a:ext cx="8377385" cy="4714121"/>
          </a:xfrm>
        </p:spPr>
      </p:pic>
    </p:spTree>
    <p:extLst>
      <p:ext uri="{BB962C8B-B14F-4D97-AF65-F5344CB8AC3E}">
        <p14:creationId xmlns:p14="http://schemas.microsoft.com/office/powerpoint/2010/main" val="222561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07A8D6-AEBA-C931-C2BC-81EA884B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5" y="20694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63E5F41-1092-8A4A-5574-980900C56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8" y="1450238"/>
            <a:ext cx="9940604" cy="5200817"/>
          </a:xfrm>
        </p:spPr>
      </p:pic>
    </p:spTree>
    <p:extLst>
      <p:ext uri="{BB962C8B-B14F-4D97-AF65-F5344CB8AC3E}">
        <p14:creationId xmlns:p14="http://schemas.microsoft.com/office/powerpoint/2010/main" val="284453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2244E-D35F-8B28-55F7-F3BEBA40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NSP32</a:t>
            </a:r>
            <a:r>
              <a:rPr lang="zh-TW" altLang="en-US" dirty="0"/>
              <a:t>連接</a:t>
            </a:r>
            <a:r>
              <a:rPr lang="en-US" altLang="zh-TW" dirty="0"/>
              <a:t>ESP32_Print</a:t>
            </a:r>
            <a:r>
              <a:rPr lang="zh-TW" altLang="en-US" dirty="0"/>
              <a:t>一維資料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7EEE0D-C8FF-5DF6-CFFC-293E7D45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770948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http://52.192.109.97/issues/39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42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04E24-D9D8-31DA-EBF3-DFF636D6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實體圖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FD03C36-E77F-7E46-74AE-57B18EF6E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36847"/>
          <a:stretch/>
        </p:blipFill>
        <p:spPr>
          <a:xfrm>
            <a:off x="4777340" y="231074"/>
            <a:ext cx="5319562" cy="6395851"/>
          </a:xfrm>
        </p:spPr>
      </p:pic>
    </p:spTree>
    <p:extLst>
      <p:ext uri="{BB962C8B-B14F-4D97-AF65-F5344CB8AC3E}">
        <p14:creationId xmlns:p14="http://schemas.microsoft.com/office/powerpoint/2010/main" val="59315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F16D8-E3CD-5CB6-77C0-16A2B6ED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47864C8-D13F-D535-A87E-4397221B1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2" y="1195805"/>
            <a:ext cx="10515600" cy="5513943"/>
          </a:xfrm>
        </p:spPr>
      </p:pic>
    </p:spTree>
    <p:extLst>
      <p:ext uri="{BB962C8B-B14F-4D97-AF65-F5344CB8AC3E}">
        <p14:creationId xmlns:p14="http://schemas.microsoft.com/office/powerpoint/2010/main" val="125667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8CD7E8-F3B2-3371-1068-F2D430B7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09" y="1736726"/>
            <a:ext cx="11194181" cy="2852737"/>
          </a:xfrm>
        </p:spPr>
        <p:txBody>
          <a:bodyPr/>
          <a:lstStyle/>
          <a:p>
            <a:pPr algn="ctr"/>
            <a:r>
              <a:rPr lang="en-US" altLang="zh-TW" dirty="0"/>
              <a:t>TCA6507 datasheet</a:t>
            </a:r>
            <a:r>
              <a:rPr lang="zh-TW" altLang="en-US" dirty="0"/>
              <a:t>研讀</a:t>
            </a:r>
            <a:r>
              <a:rPr lang="en-US" altLang="zh-TW" dirty="0"/>
              <a:t>+</a:t>
            </a:r>
            <a:r>
              <a:rPr lang="zh-TW" altLang="en-US" dirty="0"/>
              <a:t>韌體研發</a:t>
            </a:r>
            <a:br>
              <a:rPr lang="en-US" altLang="zh-TW" dirty="0"/>
            </a:br>
            <a:br>
              <a:rPr lang="en-US" altLang="zh-TW" sz="4000" dirty="0"/>
            </a:br>
            <a:r>
              <a:rPr lang="en-US" altLang="zh-TW" sz="4000" dirty="0"/>
              <a:t>week 2</a:t>
            </a:r>
            <a:r>
              <a:rPr lang="zh-TW" altLang="en-US" sz="4000" dirty="0"/>
              <a:t>： </a:t>
            </a:r>
            <a:r>
              <a:rPr lang="en-US" altLang="zh-TW" sz="4000" dirty="0"/>
              <a:t>03/04~03/10 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BC720E-D0CC-AD41-849A-1A66B4374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http://52.192.109.97/issues/45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http://52.192.109.97/issues/46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67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AD6A2-9592-9E82-C19A-0D4B010B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串列傳輸協定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E0EF9A-6E5B-0631-20F4-496E260E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I2C</a:t>
            </a:r>
          </a:p>
          <a:p>
            <a:pPr marL="0" indent="0">
              <a:buNone/>
            </a:pP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https://www.youtube.com/watch?v=u62_Rjd5oMY</a:t>
            </a:r>
            <a:endParaRPr lang="en-US" altLang="zh-T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</a:p>
          <a:p>
            <a:pPr marL="0" indent="0">
              <a:buNone/>
            </a:pPr>
            <a:r>
              <a:rPr lang="en-US" altLang="zh-TW" sz="3200" b="1" i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https://www.youtube.com/watch?v=4zx0s9ZKYZY</a:t>
            </a:r>
            <a:endParaRPr lang="en-US" altLang="zh-TW" sz="3200" b="1" dirty="0">
              <a:solidFill>
                <a:srgbClr val="0F0F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466</Words>
  <Application>Microsoft Office PowerPoint</Application>
  <PresentationFormat>寬螢幕</PresentationFormat>
  <Paragraphs>132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新細明體</vt:lpstr>
      <vt:lpstr>標楷體</vt:lpstr>
      <vt:lpstr>Arial</vt:lpstr>
      <vt:lpstr>Calibri</vt:lpstr>
      <vt:lpstr>Calibri Light</vt:lpstr>
      <vt:lpstr>Roboto</vt:lpstr>
      <vt:lpstr>Times New Roman</vt:lpstr>
      <vt:lpstr>Office 佈景主題</vt:lpstr>
      <vt:lpstr>進度</vt:lpstr>
      <vt:lpstr>在ESP32上復刻NSP32 on Arduino範例程式  week 1：02/26~03/03 </vt:lpstr>
      <vt:lpstr>實體圖</vt:lpstr>
      <vt:lpstr>結果---失敗</vt:lpstr>
      <vt:lpstr>NSP32連接ESP32_Print一維資料 </vt:lpstr>
      <vt:lpstr>實體圖</vt:lpstr>
      <vt:lpstr>結果</vt:lpstr>
      <vt:lpstr>TCA6507 datasheet研讀+韌體研發  week 2： 03/04~03/10 </vt:lpstr>
      <vt:lpstr>串列傳輸協定</vt:lpstr>
      <vt:lpstr>datasheet研讀</vt:lpstr>
      <vt:lpstr>焊接</vt:lpstr>
      <vt:lpstr>成果</vt:lpstr>
      <vt:lpstr>顯示計算機範例程式with觸控按鈕+UI設計  week 3： 03/11~03/17 </vt:lpstr>
      <vt:lpstr>接線</vt:lpstr>
      <vt:lpstr>預設程式是 #define TOUCH_CS 21 ， 但接腳被光源模組拿去用了，所以改成13</vt:lpstr>
      <vt:lpstr>顯示計算機 範例程式 with觸控按鈕</vt:lpstr>
      <vt:lpstr>開關控制光源模組亮滅</vt:lpstr>
      <vt:lpstr>PowerPoint 簡報</vt:lpstr>
      <vt:lpstr>LCD螢幕顯示光譜 、FSR  week 4、5： 3/18~4/1</vt:lpstr>
      <vt:lpstr>NSP32m_datasheet 簡讀</vt:lpstr>
      <vt:lpstr>接線圖</vt:lpstr>
      <vt:lpstr>PowerPoint 簡報</vt:lpstr>
      <vt:lpstr>實體圖</vt:lpstr>
      <vt:lpstr>FSR曲線圖</vt:lpstr>
      <vt:lpstr>利用 python curve fitting 找出關係式</vt:lpstr>
      <vt:lpstr>套入程式效果</vt:lpstr>
      <vt:lpstr>DNN模型訓練與部屬+整合裝置  week 6：4/2~4/9</vt:lpstr>
      <vt:lpstr>DNN模型訓練</vt:lpstr>
      <vt:lpstr>Accuracy                               Loss</vt:lpstr>
      <vt:lpstr>test</vt:lpstr>
      <vt:lpstr>模型部屬</vt:lpstr>
      <vt:lpstr>整合裝置-電路板</vt:lpstr>
      <vt:lpstr>整合程式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</dc:title>
  <dc:creator>王凱鋒</dc:creator>
  <cp:lastModifiedBy>王凱鋒</cp:lastModifiedBy>
  <cp:revision>44</cp:revision>
  <dcterms:created xsi:type="dcterms:W3CDTF">2024-03-05T13:11:14Z</dcterms:created>
  <dcterms:modified xsi:type="dcterms:W3CDTF">2024-06-30T13:46:05Z</dcterms:modified>
</cp:coreProperties>
</file>