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AA3697-6A69-B32C-92DD-36A242D01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36939C9-E40A-1B40-16A2-221DFCBF1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42F6C6-57CA-94DC-FB63-4135BC655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AB63-E955-44E1-852B-E15FE65D64DD}" type="datetimeFigureOut">
              <a:rPr lang="zh-TW" altLang="en-US" smtClean="0"/>
              <a:t>2024/5/6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457BC9-AC8D-8231-56A3-CB23B6F82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912422-ECDA-7D89-F997-59290EECA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0304-5BF9-442B-911B-EBABBDCBF9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1420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C5000C-3982-6E0D-F5B7-08CB99FB8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E69A789-A150-55B9-9453-8EDDB704E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D0E1DA7-E804-2FFF-7EA6-26F9A21EC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AB63-E955-44E1-852B-E15FE65D64DD}" type="datetimeFigureOut">
              <a:rPr lang="zh-TW" altLang="en-US" smtClean="0"/>
              <a:t>2024/5/6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7552D38-F29C-29AD-79D3-5D4FD507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C9AC3D-CE36-5CC6-440C-F183EE103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0304-5BF9-442B-911B-EBABBDCBF9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9194DE3-BC77-F866-390F-0175587462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420E9C6-E498-1F81-1EC8-0AC8DE0D95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4FF54E-9246-80BB-D561-4D661C059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AB63-E955-44E1-852B-E15FE65D64DD}" type="datetimeFigureOut">
              <a:rPr lang="zh-TW" altLang="en-US" smtClean="0"/>
              <a:t>2024/5/6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452D39-71B5-8FD8-299C-0AFEF3779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75613F4-2646-649D-8CBF-A1B09456C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0304-5BF9-442B-911B-EBABBDCBF9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14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71FBB3-562B-712D-335B-4B1BEBA42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7B11B7C-8E63-6875-A5E5-8E0625E3E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DB21FCD-7469-6DD8-B070-2450A8B40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AB63-E955-44E1-852B-E15FE65D64DD}" type="datetimeFigureOut">
              <a:rPr lang="zh-TW" altLang="en-US" smtClean="0"/>
              <a:t>2024/5/6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4A79255-536F-D0E6-1C21-53D653409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C9F06B6-0C85-E605-1D8F-473D36053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0304-5BF9-442B-911B-EBABBDCBF9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4212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CB4578-38AF-F8B7-EA9F-6F8BB7205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166EF5D-A2CA-7BB1-286B-FDC2C9026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289AFCF-87AD-3994-88AD-FD2A5C886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AB63-E955-44E1-852B-E15FE65D64DD}" type="datetimeFigureOut">
              <a:rPr lang="zh-TW" altLang="en-US" smtClean="0"/>
              <a:t>2024/5/6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3920DBD-464A-4468-E581-13DF776CA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8ADA1D7-8A73-6D53-A5DC-2B388F5DD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0304-5BF9-442B-911B-EBABBDCBF9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0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D6E982-E284-21F9-5378-0AD4ABDAC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87EF51-C0DD-CC0E-A7C4-8529F1A24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E57B4A9-D9A1-A7F1-F35A-002D69667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73C18EE-521C-4C3E-3013-2B98B216E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AB63-E955-44E1-852B-E15FE65D64DD}" type="datetimeFigureOut">
              <a:rPr lang="zh-TW" altLang="en-US" smtClean="0"/>
              <a:t>2024/5/6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205FE24-237E-FD15-25E6-4226ADBD8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AE9BD35-A2BA-5AA1-5220-20442AFD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0304-5BF9-442B-911B-EBABBDCBF9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105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2899A4-BD21-856E-8E12-6D2674090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2029D1-F888-3D5D-94EE-289C7A83F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601BF75-EEAD-B98E-736B-945281816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4B349B1-2C7F-A438-A9D1-8BB5278334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2878C70-3F4F-B6E1-2348-7CDA0137E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67767C9-3ADD-9027-A6B5-6B22E7F71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AB63-E955-44E1-852B-E15FE65D64DD}" type="datetimeFigureOut">
              <a:rPr lang="zh-TW" altLang="en-US" smtClean="0"/>
              <a:t>2024/5/6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B8CD648-611D-6EE1-8A3D-8D0BDDD12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FAEC830-3CDC-414C-7190-4498A789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0304-5BF9-442B-911B-EBABBDCBF9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0421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C011C8-F953-F54B-5D65-EAB5A047B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08622C0-86AE-52D5-B913-24D8B74F5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AB63-E955-44E1-852B-E15FE65D64DD}" type="datetimeFigureOut">
              <a:rPr lang="zh-TW" altLang="en-US" smtClean="0"/>
              <a:t>2024/5/6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D682B48-A8D8-9574-9CBC-29B04204C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FC300BF-C35C-527D-0C26-D9FF4E98D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0304-5BF9-442B-911B-EBABBDCBF9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119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A4954B4-15E7-7B28-8275-C6F78785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AB63-E955-44E1-852B-E15FE65D64DD}" type="datetimeFigureOut">
              <a:rPr lang="zh-TW" altLang="en-US" smtClean="0"/>
              <a:t>2024/5/6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7AAF1C4-BEBF-9D0D-D7EA-C9EB821B3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FBDEE6-3482-7B23-5A33-972FB4BD6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0304-5BF9-442B-911B-EBABBDCBF9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231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D6FD37-D65C-6A65-E007-4BBCC911C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B7D903-50B1-4B9B-F5A8-D54C29BC8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8C63A9F-3C70-C22B-EFFC-2A9E85832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26C7DF4-EDC2-7B1B-4DB2-3FD07FD8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AB63-E955-44E1-852B-E15FE65D64DD}" type="datetimeFigureOut">
              <a:rPr lang="zh-TW" altLang="en-US" smtClean="0"/>
              <a:t>2024/5/6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80BCA50-75A9-2F35-B911-20B1D18EA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DB762DF-5C6F-7CB3-91D4-60AB7187A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0304-5BF9-442B-911B-EBABBDCBF9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90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2332ED-89FA-D930-5B7B-47F0955A2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6D97118-C9F5-D252-59BA-78F5538E2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4FF9C69-CE07-26B4-8DBF-447573B6C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9170561-6F6A-2E87-7F6F-A67E546A4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AB63-E955-44E1-852B-E15FE65D64DD}" type="datetimeFigureOut">
              <a:rPr lang="zh-TW" altLang="en-US" smtClean="0"/>
              <a:t>2024/5/6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BA82689-650A-F483-13FC-E01C37E17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59AAA16-D51A-657A-81BD-6D23BF452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0304-5BF9-442B-911B-EBABBDCBF9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935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A486BD5-5C08-FED3-49ED-731A63331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EE1A1E1-EFF3-E3D2-CDF1-D724E11EC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1EA7C02-52EB-4CCE-3051-47D7F23F74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39AB63-E955-44E1-852B-E15FE65D64DD}" type="datetimeFigureOut">
              <a:rPr lang="zh-TW" altLang="en-US" smtClean="0"/>
              <a:t>2024/5/6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2BE5C68-DA3A-A4CC-7F6A-D16555038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A71782-6574-7A7E-4F8C-9A84D94C54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690304-5BF9-442B-911B-EBABBDCBF9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739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029E5FF9-5476-755E-FC54-F909C560CEDD}"/>
              </a:ext>
            </a:extLst>
          </p:cNvPr>
          <p:cNvSpPr/>
          <p:nvPr/>
        </p:nvSpPr>
        <p:spPr>
          <a:xfrm>
            <a:off x="235314" y="378716"/>
            <a:ext cx="3612785" cy="6817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將不同人的光譜圖</a:t>
            </a:r>
            <a:r>
              <a:rPr lang="en-US" altLang="zh-TW" dirty="0"/>
              <a:t>(30x121)</a:t>
            </a:r>
          </a:p>
          <a:p>
            <a:pPr algn="ctr"/>
            <a:r>
              <a:rPr lang="zh-TW" altLang="en-US" dirty="0"/>
              <a:t>各取一張並將其複製</a:t>
            </a:r>
            <a:r>
              <a:rPr lang="en-US" altLang="zh-TW" dirty="0"/>
              <a:t>100</a:t>
            </a:r>
            <a:r>
              <a:rPr lang="zh-TW" altLang="en-US" dirty="0"/>
              <a:t>份</a:t>
            </a:r>
            <a:endParaRPr lang="en-US" altLang="zh-TW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1011EDE9-EA9D-7547-0ACC-3D9B64E05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829" y="2302446"/>
            <a:ext cx="3778747" cy="2253108"/>
          </a:xfrm>
          <a:prstGeom prst="rect">
            <a:avLst/>
          </a:prstGeom>
        </p:spPr>
      </p:pic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2103D370-758D-60B6-DB79-8C54AA363747}"/>
              </a:ext>
            </a:extLst>
          </p:cNvPr>
          <p:cNvCxnSpPr>
            <a:cxnSpLocks/>
            <a:stCxn id="8" idx="3"/>
            <a:endCxn id="12" idx="1"/>
          </p:cNvCxnSpPr>
          <p:nvPr/>
        </p:nvCxnSpPr>
        <p:spPr>
          <a:xfrm flipV="1">
            <a:off x="4643576" y="1882776"/>
            <a:ext cx="742281" cy="15462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圖片 11">
            <a:extLst>
              <a:ext uri="{FF2B5EF4-FFF2-40B4-BE49-F238E27FC236}">
                <a16:creationId xmlns:a16="http://schemas.microsoft.com/office/drawing/2014/main" id="{4F9B546C-0A9F-AD6F-8BBE-EFF2C36EC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857" y="209551"/>
            <a:ext cx="6437843" cy="3346450"/>
          </a:xfrm>
          <a:prstGeom prst="rect">
            <a:avLst/>
          </a:prstGeom>
        </p:spPr>
      </p:pic>
      <p:pic>
        <p:nvPicPr>
          <p:cNvPr id="15" name="圖片 14">
            <a:extLst>
              <a:ext uri="{FF2B5EF4-FFF2-40B4-BE49-F238E27FC236}">
                <a16:creationId xmlns:a16="http://schemas.microsoft.com/office/drawing/2014/main" id="{A38669DF-5EFE-BEF1-CA36-433BBB4AD2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5916" y="3467972"/>
            <a:ext cx="6151278" cy="3277891"/>
          </a:xfrm>
          <a:prstGeom prst="rect">
            <a:avLst/>
          </a:prstGeom>
        </p:spPr>
      </p:pic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29E4AC00-A3BE-5E75-0DBF-69DC7EEBBF97}"/>
              </a:ext>
            </a:extLst>
          </p:cNvPr>
          <p:cNvCxnSpPr>
            <a:cxnSpLocks/>
            <a:stCxn id="8" idx="3"/>
            <a:endCxn id="15" idx="1"/>
          </p:cNvCxnSpPr>
          <p:nvPr/>
        </p:nvCxnSpPr>
        <p:spPr>
          <a:xfrm>
            <a:off x="4643576" y="3429000"/>
            <a:ext cx="762340" cy="16779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2584E3D6-8956-C36E-BF19-E4FC189E1086}"/>
              </a:ext>
            </a:extLst>
          </p:cNvPr>
          <p:cNvSpPr/>
          <p:nvPr/>
        </p:nvSpPr>
        <p:spPr>
          <a:xfrm>
            <a:off x="4125716" y="1298576"/>
            <a:ext cx="1435100" cy="3429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MWPPG001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F46D0540-DFA0-150F-BA0D-C8297AB0BCD9}"/>
              </a:ext>
            </a:extLst>
          </p:cNvPr>
          <p:cNvSpPr/>
          <p:nvPr/>
        </p:nvSpPr>
        <p:spPr>
          <a:xfrm>
            <a:off x="4125716" y="5172075"/>
            <a:ext cx="1435100" cy="3429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MWPPG020</a:t>
            </a:r>
          </a:p>
        </p:txBody>
      </p:sp>
    </p:spTree>
    <p:extLst>
      <p:ext uri="{BB962C8B-B14F-4D97-AF65-F5344CB8AC3E}">
        <p14:creationId xmlns:p14="http://schemas.microsoft.com/office/powerpoint/2010/main" val="1615493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FB245E78-BFDF-DAD1-D4E8-21981FD8DE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964" y="3200400"/>
            <a:ext cx="3814432" cy="3119772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FE6D86EE-DE2B-3C1A-30F0-F1BFD9B1CE01}"/>
              </a:ext>
            </a:extLst>
          </p:cNvPr>
          <p:cNvSpPr/>
          <p:nvPr/>
        </p:nvSpPr>
        <p:spPr>
          <a:xfrm>
            <a:off x="559164" y="848616"/>
            <a:ext cx="3612785" cy="5864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使用</a:t>
            </a:r>
            <a:r>
              <a:rPr lang="en-US" altLang="zh-TW" dirty="0" err="1"/>
              <a:t>ResNet</a:t>
            </a:r>
            <a:r>
              <a:rPr lang="zh-TW" altLang="en-US" dirty="0"/>
              <a:t>進行訓練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C4B6508-1FEB-CC85-AABD-AB8074272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801" y="3429000"/>
            <a:ext cx="3981849" cy="295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21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單箭頭接點 1">
            <a:extLst>
              <a:ext uri="{FF2B5EF4-FFF2-40B4-BE49-F238E27FC236}">
                <a16:creationId xmlns:a16="http://schemas.microsoft.com/office/drawing/2014/main" id="{34A22F9D-4510-5D18-BA4E-5FD897A29AEA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 flipV="1">
            <a:off x="4509500" y="1843637"/>
            <a:ext cx="1773595" cy="18795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直線單箭頭接點 2">
            <a:extLst>
              <a:ext uri="{FF2B5EF4-FFF2-40B4-BE49-F238E27FC236}">
                <a16:creationId xmlns:a16="http://schemas.microsoft.com/office/drawing/2014/main" id="{3B0FCAB6-43F2-85D7-10BF-EC4F66D707C8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4509500" y="3723137"/>
            <a:ext cx="1773595" cy="13557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E3FA50F1-2365-4421-313C-836C9B3D8F15}"/>
              </a:ext>
            </a:extLst>
          </p:cNvPr>
          <p:cNvSpPr/>
          <p:nvPr/>
        </p:nvSpPr>
        <p:spPr>
          <a:xfrm>
            <a:off x="4045632" y="1137419"/>
            <a:ext cx="1911927" cy="348121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MWPPG001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BC452D0-B18D-CDFE-C0D9-F02F0C016BCA}"/>
              </a:ext>
            </a:extLst>
          </p:cNvPr>
          <p:cNvSpPr/>
          <p:nvPr/>
        </p:nvSpPr>
        <p:spPr>
          <a:xfrm>
            <a:off x="4184073" y="5606597"/>
            <a:ext cx="1911927" cy="348121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MWPPG018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5D32B4C-C15C-D73F-BE94-FFA3EAF6917F}"/>
              </a:ext>
            </a:extLst>
          </p:cNvPr>
          <p:cNvSpPr/>
          <p:nvPr/>
        </p:nvSpPr>
        <p:spPr>
          <a:xfrm>
            <a:off x="936914" y="274090"/>
            <a:ext cx="2355272" cy="437813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單筆光譜</a:t>
            </a:r>
            <a:r>
              <a:rPr lang="en-US" altLang="zh-TW" dirty="0"/>
              <a:t>(1x121)</a:t>
            </a:r>
            <a:endParaRPr lang="zh-TW" alt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C28715D0-82DC-301D-ADF1-EFAE17110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50" y="2098450"/>
            <a:ext cx="3859050" cy="3249374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51CB4532-7177-C044-5F29-FCDF28A52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3095" y="233104"/>
            <a:ext cx="5602128" cy="3221066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51405EC3-A2CA-B5C4-15D9-6CC4EEBCE2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3095" y="3603192"/>
            <a:ext cx="5635535" cy="319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753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1FD5CDC4-7299-95CD-7D53-904D601BE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106" y="3076053"/>
            <a:ext cx="4303030" cy="333023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B2C74FA6-357F-D29B-4C4A-6FCB8AC10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076053"/>
            <a:ext cx="4303029" cy="3340414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A5C1754E-EE8D-9373-F0A2-1ABC24DE1AED}"/>
              </a:ext>
            </a:extLst>
          </p:cNvPr>
          <p:cNvSpPr txBox="1"/>
          <p:nvPr/>
        </p:nvSpPr>
        <p:spPr>
          <a:xfrm>
            <a:off x="8247514" y="4960949"/>
            <a:ext cx="180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部分區間</a:t>
            </a:r>
            <a:r>
              <a:rPr lang="en-US" altLang="zh-TW" dirty="0">
                <a:solidFill>
                  <a:srgbClr val="FF0000"/>
                </a:solidFill>
              </a:rPr>
              <a:t>loss</a:t>
            </a:r>
            <a:r>
              <a:rPr lang="zh-TW" altLang="en-US" dirty="0">
                <a:solidFill>
                  <a:srgbClr val="FF0000"/>
                </a:solidFill>
              </a:rPr>
              <a:t>出現了負數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FE5E36F-3F5B-027D-E268-5A9159AD60EA}"/>
              </a:ext>
            </a:extLst>
          </p:cNvPr>
          <p:cNvSpPr/>
          <p:nvPr/>
        </p:nvSpPr>
        <p:spPr>
          <a:xfrm>
            <a:off x="559164" y="848616"/>
            <a:ext cx="3612785" cy="5864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使用</a:t>
            </a:r>
            <a:r>
              <a:rPr lang="en-US" altLang="zh-TW" dirty="0" err="1"/>
              <a:t>EfficientNet</a:t>
            </a:r>
            <a:r>
              <a:rPr lang="zh-TW" altLang="en-US" dirty="0"/>
              <a:t>進行訓練</a:t>
            </a:r>
          </a:p>
        </p:txBody>
      </p:sp>
    </p:spTree>
    <p:extLst>
      <p:ext uri="{BB962C8B-B14F-4D97-AF65-F5344CB8AC3E}">
        <p14:creationId xmlns:p14="http://schemas.microsoft.com/office/powerpoint/2010/main" val="391942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BFE5E36F-3F5B-027D-E268-5A9159AD60EA}"/>
              </a:ext>
            </a:extLst>
          </p:cNvPr>
          <p:cNvSpPr/>
          <p:nvPr/>
        </p:nvSpPr>
        <p:spPr>
          <a:xfrm>
            <a:off x="489314" y="620016"/>
            <a:ext cx="3612785" cy="5864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使用</a:t>
            </a:r>
            <a:r>
              <a:rPr lang="en-US" altLang="zh-TW" dirty="0" err="1"/>
              <a:t>EfficientNet</a:t>
            </a:r>
            <a:r>
              <a:rPr lang="zh-TW" altLang="en-US" dirty="0"/>
              <a:t>進行訓練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7FD2441-E530-2E0B-951D-761AE6464D92}"/>
              </a:ext>
            </a:extLst>
          </p:cNvPr>
          <p:cNvSpPr/>
          <p:nvPr/>
        </p:nvSpPr>
        <p:spPr>
          <a:xfrm>
            <a:off x="781050" y="1473200"/>
            <a:ext cx="1930400" cy="43180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項目為</a:t>
            </a:r>
            <a:r>
              <a:rPr lang="en-US" altLang="zh-TW" dirty="0"/>
              <a:t>AC(</a:t>
            </a:r>
            <a:r>
              <a:rPr lang="zh-TW" altLang="en-US" dirty="0"/>
              <a:t>血糖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0BB3502-5758-87F7-A22A-90FB90D93C7A}"/>
              </a:ext>
            </a:extLst>
          </p:cNvPr>
          <p:cNvSpPr/>
          <p:nvPr/>
        </p:nvSpPr>
        <p:spPr>
          <a:xfrm>
            <a:off x="4587875" y="620016"/>
            <a:ext cx="1698625" cy="4445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男性</a:t>
            </a:r>
            <a:r>
              <a:rPr lang="en-US" altLang="zh-TW" dirty="0"/>
              <a:t>Data</a:t>
            </a:r>
            <a:endParaRPr lang="zh-TW" altLang="en-US" dirty="0"/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ECF89875-B677-6F6B-35D0-F6F74D0A6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49" y="2679700"/>
            <a:ext cx="5737209" cy="3662738"/>
          </a:xfrm>
          <a:prstGeom prst="rect">
            <a:avLst/>
          </a:prstGeom>
        </p:spPr>
      </p:pic>
      <p:pic>
        <p:nvPicPr>
          <p:cNvPr id="15" name="圖片 14">
            <a:extLst>
              <a:ext uri="{FF2B5EF4-FFF2-40B4-BE49-F238E27FC236}">
                <a16:creationId xmlns:a16="http://schemas.microsoft.com/office/drawing/2014/main" id="{AC0050E1-80A1-17DD-1AF4-B758A987A5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2207" y="2748759"/>
            <a:ext cx="5664793" cy="352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361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BFE5E36F-3F5B-027D-E268-5A9159AD60EA}"/>
              </a:ext>
            </a:extLst>
          </p:cNvPr>
          <p:cNvSpPr/>
          <p:nvPr/>
        </p:nvSpPr>
        <p:spPr>
          <a:xfrm>
            <a:off x="425814" y="549024"/>
            <a:ext cx="3612785" cy="5864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使用</a:t>
            </a:r>
            <a:r>
              <a:rPr lang="en-US" altLang="zh-TW" dirty="0" err="1"/>
              <a:t>EfficientNet</a:t>
            </a:r>
            <a:r>
              <a:rPr lang="zh-TW" altLang="en-US" dirty="0"/>
              <a:t>進行訓練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B3F94FF-10E5-7A0E-84CF-C2D068241093}"/>
              </a:ext>
            </a:extLst>
          </p:cNvPr>
          <p:cNvSpPr/>
          <p:nvPr/>
        </p:nvSpPr>
        <p:spPr>
          <a:xfrm>
            <a:off x="4587875" y="620016"/>
            <a:ext cx="1698625" cy="4445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女性</a:t>
            </a:r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13C9907-6D49-34C7-23B1-1074FCF22B03}"/>
              </a:ext>
            </a:extLst>
          </p:cNvPr>
          <p:cNvSpPr/>
          <p:nvPr/>
        </p:nvSpPr>
        <p:spPr>
          <a:xfrm>
            <a:off x="781050" y="1473200"/>
            <a:ext cx="1930400" cy="43180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項目為</a:t>
            </a:r>
            <a:r>
              <a:rPr lang="en-US" altLang="zh-TW" dirty="0"/>
              <a:t>AC(</a:t>
            </a:r>
            <a:r>
              <a:rPr lang="zh-TW" altLang="en-US" dirty="0"/>
              <a:t>血糖</a:t>
            </a:r>
            <a:r>
              <a:rPr lang="en-US" altLang="zh-TW" dirty="0"/>
              <a:t>)</a:t>
            </a:r>
            <a:endParaRPr lang="zh-TW" altLang="en-US" dirty="0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640AD99-C7DB-721E-0573-A150ED833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078" y="3233103"/>
            <a:ext cx="5196472" cy="3263313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93F023DA-DC60-70D7-C24B-27E1B2A2C6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9501" y="3233103"/>
            <a:ext cx="5329825" cy="325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01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BFE5E36F-3F5B-027D-E268-5A9159AD60EA}"/>
              </a:ext>
            </a:extLst>
          </p:cNvPr>
          <p:cNvSpPr/>
          <p:nvPr/>
        </p:nvSpPr>
        <p:spPr>
          <a:xfrm>
            <a:off x="425814" y="549024"/>
            <a:ext cx="3612785" cy="5864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使用</a:t>
            </a:r>
            <a:r>
              <a:rPr lang="en-US" altLang="zh-TW" dirty="0" err="1"/>
              <a:t>EfficientNet</a:t>
            </a:r>
            <a:r>
              <a:rPr lang="zh-TW" altLang="en-US" dirty="0"/>
              <a:t>進行訓練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B3F94FF-10E5-7A0E-84CF-C2D068241093}"/>
              </a:ext>
            </a:extLst>
          </p:cNvPr>
          <p:cNvSpPr/>
          <p:nvPr/>
        </p:nvSpPr>
        <p:spPr>
          <a:xfrm>
            <a:off x="4587875" y="620016"/>
            <a:ext cx="1698625" cy="4445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男性</a:t>
            </a:r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13C9907-6D49-34C7-23B1-1074FCF22B03}"/>
              </a:ext>
            </a:extLst>
          </p:cNvPr>
          <p:cNvSpPr/>
          <p:nvPr/>
        </p:nvSpPr>
        <p:spPr>
          <a:xfrm>
            <a:off x="781050" y="1473200"/>
            <a:ext cx="1930400" cy="43180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項目為</a:t>
            </a:r>
            <a:r>
              <a:rPr lang="en-US" altLang="zh-TW" dirty="0"/>
              <a:t>Hb(</a:t>
            </a:r>
            <a:r>
              <a:rPr lang="zh-TW" altLang="en-US" dirty="0"/>
              <a:t>血色素</a:t>
            </a:r>
            <a:r>
              <a:rPr lang="en-US" altLang="zh-TW" dirty="0"/>
              <a:t>)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6729228-0C68-1187-11A9-1132E586D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947" y="3429000"/>
            <a:ext cx="5501369" cy="327779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8CB085F8-1AAB-EC9E-AE39-0B777F2E8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2059" y="3243662"/>
            <a:ext cx="5501369" cy="346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161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BFE5E36F-3F5B-027D-E268-5A9159AD60EA}"/>
              </a:ext>
            </a:extLst>
          </p:cNvPr>
          <p:cNvSpPr/>
          <p:nvPr/>
        </p:nvSpPr>
        <p:spPr>
          <a:xfrm>
            <a:off x="425814" y="549024"/>
            <a:ext cx="3612785" cy="5864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使用</a:t>
            </a:r>
            <a:r>
              <a:rPr lang="en-US" altLang="zh-TW" dirty="0" err="1"/>
              <a:t>EfficientNet</a:t>
            </a:r>
            <a:r>
              <a:rPr lang="zh-TW" altLang="en-US" dirty="0"/>
              <a:t>進行訓練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B3F94FF-10E5-7A0E-84CF-C2D068241093}"/>
              </a:ext>
            </a:extLst>
          </p:cNvPr>
          <p:cNvSpPr/>
          <p:nvPr/>
        </p:nvSpPr>
        <p:spPr>
          <a:xfrm>
            <a:off x="4587875" y="620016"/>
            <a:ext cx="1698625" cy="4445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女性</a:t>
            </a:r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13C9907-6D49-34C7-23B1-1074FCF22B03}"/>
              </a:ext>
            </a:extLst>
          </p:cNvPr>
          <p:cNvSpPr/>
          <p:nvPr/>
        </p:nvSpPr>
        <p:spPr>
          <a:xfrm>
            <a:off x="781050" y="1473200"/>
            <a:ext cx="1930400" cy="43180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項目為</a:t>
            </a:r>
            <a:r>
              <a:rPr lang="en-US" altLang="zh-TW" dirty="0"/>
              <a:t>Hb(</a:t>
            </a:r>
            <a:r>
              <a:rPr lang="zh-TW" altLang="en-US" dirty="0"/>
              <a:t>血色素</a:t>
            </a:r>
            <a:r>
              <a:rPr lang="en-US" altLang="zh-TW" dirty="0"/>
              <a:t>)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ED87511-FAD2-7BAE-9D8E-2606C8F11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273" y="3308350"/>
            <a:ext cx="5070384" cy="3143981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74FB9B9F-BC4D-2755-049A-AA128AD1F2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239" y="3308349"/>
            <a:ext cx="4960630" cy="3143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474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3931</TotalTime>
  <Words>91</Words>
  <Application>Microsoft Office PowerPoint</Application>
  <PresentationFormat>寬螢幕</PresentationFormat>
  <Paragraphs>22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季甫 鍾</dc:creator>
  <cp:lastModifiedBy>季甫 鍾</cp:lastModifiedBy>
  <cp:revision>17</cp:revision>
  <dcterms:created xsi:type="dcterms:W3CDTF">2024-05-05T20:58:31Z</dcterms:created>
  <dcterms:modified xsi:type="dcterms:W3CDTF">2024-05-08T14:29:52Z</dcterms:modified>
</cp:coreProperties>
</file>