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311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1F5ED7-39B3-52BB-4914-4224E6330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41DE01B-7347-2DAA-AF91-7F7CB17E6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C7ED348-3237-1015-A41B-8E06A38E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333-DF02-4F72-9595-B4CE6A7F10FB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682B84E-E2EE-610A-CA6B-F0BB30D68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7DFFCA-E382-AAF0-DAF6-47FECF31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D61B-B53F-4D14-9052-544CC993F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603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AC3A14-197A-254E-683F-88EBABBFE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5A93A29-FA76-5F4D-9557-5FD2015EF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CAAEC8-BEEF-A423-37E4-FE4891543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333-DF02-4F72-9595-B4CE6A7F10FB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D893316-F9B7-2E38-750F-FE3D86D6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15CCBD-057C-BA95-6250-E419090B2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D61B-B53F-4D14-9052-544CC993F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0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AD33326-9ED0-1FBC-2CA5-9997572EBE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B921B54-C8FE-2E2D-4CE9-5B12333FF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15C6BF8-78BD-30C2-DF18-97CDF7EF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333-DF02-4F72-9595-B4CE6A7F10FB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11E7C7-06F8-587E-FBC1-E2A9B950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C26F86-E4BE-4C49-6CB8-1EE6CDE59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D61B-B53F-4D14-9052-544CC993F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64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12C1F8-59AB-44A0-A059-46132BA1B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8A2F2F-71D5-634E-92C3-4C4C561A5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01A229-C282-6A42-4542-52CB57A02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333-DF02-4F72-9595-B4CE6A7F10FB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34594B-458A-E84A-B377-42F6A2DD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530FDB-0ECD-32FA-C721-34E138E5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D61B-B53F-4D14-9052-544CC993F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374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73C8B8-FC47-204A-09E6-8E06472E7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754C2AE-657B-1145-A676-59245CAC9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B7B719-553B-4F5C-1F8D-73E6F708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333-DF02-4F72-9595-B4CE6A7F10FB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18D0E0-2710-03CB-4D67-C9D3D9A15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E4E5AC-134A-E2B5-9F1E-C762184B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D61B-B53F-4D14-9052-544CC993F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576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D42F60-65D1-2E11-AA2F-9F69651FB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0F29DBB-1959-3D30-8212-DBD5131E4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BB06237-E006-1179-4877-9407F6F6D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E181CDB-C658-18F1-31B8-E07B31838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333-DF02-4F72-9595-B4CE6A7F10FB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E5EECF1-ED39-85F7-B314-31D005B5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BFC1F20-831D-46E9-EE15-1D03AC7ED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D61B-B53F-4D14-9052-544CC993F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041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C6356A-0109-ADCB-8635-A539A57A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503450B-AB46-E67C-FF2A-8A52CA1A6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6150C55-D4A0-6DBD-6D0B-AC9EED2F0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629A48B-31A9-70DB-8CF0-099660A39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13F8074-6A97-A176-F75C-CDA50DB73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D701032-E930-5781-2134-A37C3C290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333-DF02-4F72-9595-B4CE6A7F10FB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6F17A1B-AC20-E6B9-FBE2-8A1BDD370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B334312-7BBC-2019-C95E-76F4E7B0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D61B-B53F-4D14-9052-544CC993F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55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74A37D-C1C0-6BDF-9BE7-C186ADBB6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E16FFF1-F6D9-559B-934F-53F18D049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333-DF02-4F72-9595-B4CE6A7F10FB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F7B4A78-683B-8848-0627-CF5386900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6B4B00E-359F-3B6D-4847-D71CC1EB5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D61B-B53F-4D14-9052-544CC993F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86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CA214FF-2E5F-8886-D7DB-2C24BD54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333-DF02-4F72-9595-B4CE6A7F10FB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5FFB733-5ED6-8358-0F18-192144CE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27B67CD-6BFC-3F9E-93D8-25BB0AC2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D61B-B53F-4D14-9052-544CC993F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649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7FE61B-3BBC-E920-4750-2028059B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F2F8686-87C9-EFDC-CEEA-7D2498D7A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00C8869-1A8F-482D-B2A8-24AA8E8B0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0C62D22-CCBF-90D4-E275-8BA3FF97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333-DF02-4F72-9595-B4CE6A7F10FB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C86236B-8AC1-A4DC-9E61-79432FB8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4B3BC79-F524-D3CA-B271-8855B5CB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D61B-B53F-4D14-9052-544CC993F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81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095F2D-CB05-FC7E-D56B-9ECA442C8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10A8024-C22E-7EB6-C5F6-348099861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73F7E8F-1015-6880-2F17-1D57AE2F3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D1AF51C-06A9-E834-92E6-3BCFDC8E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333-DF02-4F72-9595-B4CE6A7F10FB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CDDDC6-C53D-5F72-1014-F6EDE03B8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15DCEC-87AC-4651-004D-A58F713C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D61B-B53F-4D14-9052-544CC993F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843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F751C07-D8DA-8F42-107C-B1B865E5B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B64C98C-377C-B05D-1C25-C7A9DC125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9B9E04-724D-3710-0678-29FF028D6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0EA333-DF02-4F72-9595-B4CE6A7F10FB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019B48-C0AE-E9B4-9CDD-F30A52393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2611CA-078F-2832-EB31-D4A01A398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3DD61B-B53F-4D14-9052-544CC993F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778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39CDC6-CC86-5806-8A13-663B6BCF2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眼瞼資料擴增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D2CFF85-6D5C-8BD0-DCE0-5F7559D5A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07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6C49AD-20A0-E52E-51B3-FBD361187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95B07ED-152A-6AED-5E1D-C94F32407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資料擴增方面</a:t>
            </a:r>
            <a:r>
              <a:rPr lang="en-US" altLang="zh-TW" dirty="0"/>
              <a:t>:</a:t>
            </a:r>
          </a:p>
          <a:p>
            <a:pPr lvl="1"/>
            <a:r>
              <a:rPr lang="zh-TW" altLang="en-US" dirty="0"/>
              <a:t>目前的</a:t>
            </a:r>
            <a:r>
              <a:rPr lang="en-US" altLang="zh-TW" dirty="0"/>
              <a:t>+</a:t>
            </a:r>
            <a:r>
              <a:rPr lang="zh-TW" altLang="en-US" b="1" dirty="0">
                <a:solidFill>
                  <a:srgbClr val="FF0000"/>
                </a:solidFill>
              </a:rPr>
              <a:t>只有眼睛部分</a:t>
            </a:r>
            <a:r>
              <a:rPr lang="en-US" altLang="zh-TW" dirty="0"/>
              <a:t>(</a:t>
            </a:r>
            <a:r>
              <a:rPr lang="zh-TW" altLang="en-US" dirty="0"/>
              <a:t>手指、眉毛部分刪掉</a:t>
            </a:r>
            <a:r>
              <a:rPr lang="en-US" altLang="zh-TW" dirty="0"/>
              <a:t>)(4/16)</a:t>
            </a:r>
          </a:p>
          <a:p>
            <a:r>
              <a:rPr lang="zh-TW" altLang="en-US" b="1" dirty="0">
                <a:solidFill>
                  <a:srgbClr val="FF0000"/>
                </a:solidFill>
              </a:rPr>
              <a:t>只有眼睛部分目的</a:t>
            </a:r>
            <a:endParaRPr lang="en-US" altLang="zh-TW" b="1" dirty="0">
              <a:solidFill>
                <a:srgbClr val="FF0000"/>
              </a:solidFill>
            </a:endParaRPr>
          </a:p>
          <a:p>
            <a:pPr lvl="1"/>
            <a:r>
              <a:rPr lang="zh-TW" altLang="en-US" dirty="0"/>
              <a:t>要加入到原本資料集，所以要注意檔名不要重複</a:t>
            </a:r>
          </a:p>
        </p:txBody>
      </p:sp>
    </p:spTree>
    <p:extLst>
      <p:ext uri="{BB962C8B-B14F-4D97-AF65-F5344CB8AC3E}">
        <p14:creationId xmlns:p14="http://schemas.microsoft.com/office/powerpoint/2010/main" val="336333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FD8A4D-199E-B8E8-0E42-475C6BAF0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SOP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F7197AA-04BF-A3C7-1823-FC10977D9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62260"/>
            <a:ext cx="4293255" cy="435133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CB2D9C59-9541-FB30-E879-FD79B53C9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889" y="1962260"/>
            <a:ext cx="4317381" cy="4351338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BC2CFE6F-3F65-C274-73B5-F1DD96211D1D}"/>
              </a:ext>
            </a:extLst>
          </p:cNvPr>
          <p:cNvSpPr/>
          <p:nvPr/>
        </p:nvSpPr>
        <p:spPr>
          <a:xfrm>
            <a:off x="2091560" y="1962260"/>
            <a:ext cx="231227" cy="25542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接點: 肘形 9">
            <a:extLst>
              <a:ext uri="{FF2B5EF4-FFF2-40B4-BE49-F238E27FC236}">
                <a16:creationId xmlns:a16="http://schemas.microsoft.com/office/drawing/2014/main" id="{3BD2EABB-71BC-8441-EA2E-D7606A634434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2322787" y="2089972"/>
            <a:ext cx="3250102" cy="2047957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517D2B6-D601-1C7D-05F8-D61A5DB61F1C}"/>
              </a:ext>
            </a:extLst>
          </p:cNvPr>
          <p:cNvSpPr txBox="1"/>
          <p:nvPr/>
        </p:nvSpPr>
        <p:spPr>
          <a:xfrm>
            <a:off x="2314809" y="365125"/>
            <a:ext cx="2953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Step1. </a:t>
            </a:r>
            <a:r>
              <a:rPr lang="zh-TW" altLang="en-US" dirty="0"/>
              <a:t>選擇編輯</a:t>
            </a:r>
            <a:endParaRPr lang="en-US" altLang="zh-TW" dirty="0"/>
          </a:p>
          <a:p>
            <a:r>
              <a:rPr lang="en-US" altLang="zh-TW" dirty="0"/>
              <a:t>Step2.</a:t>
            </a:r>
            <a:r>
              <a:rPr lang="zh-TW" altLang="en-US" dirty="0"/>
              <a:t> 選取範圍只保留眼睛</a:t>
            </a:r>
            <a:endParaRPr lang="en-US" altLang="zh-TW" dirty="0"/>
          </a:p>
          <a:p>
            <a:r>
              <a:rPr lang="en-US" altLang="zh-TW" dirty="0"/>
              <a:t>Step3.</a:t>
            </a:r>
            <a:r>
              <a:rPr lang="zh-TW" altLang="en-US" dirty="0"/>
              <a:t> 比例選擇</a:t>
            </a:r>
            <a:r>
              <a:rPr lang="en-US" altLang="zh-TW" dirty="0"/>
              <a:t>”</a:t>
            </a:r>
            <a:r>
              <a:rPr lang="zh-TW" altLang="en-US" dirty="0"/>
              <a:t>正方形</a:t>
            </a:r>
            <a:r>
              <a:rPr lang="en-US" altLang="zh-TW" dirty="0"/>
              <a:t>”</a:t>
            </a:r>
          </a:p>
          <a:p>
            <a:r>
              <a:rPr lang="en-US" altLang="zh-TW" dirty="0"/>
              <a:t>Step4. </a:t>
            </a:r>
            <a:r>
              <a:rPr lang="zh-TW" altLang="en-US" dirty="0"/>
              <a:t>儲存</a:t>
            </a:r>
          </a:p>
        </p:txBody>
      </p:sp>
    </p:spTree>
    <p:extLst>
      <p:ext uri="{BB962C8B-B14F-4D97-AF65-F5344CB8AC3E}">
        <p14:creationId xmlns:p14="http://schemas.microsoft.com/office/powerpoint/2010/main" val="93994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CB1F52-753A-82D8-73FF-4CE83A8CD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AB3040A-E304-2F32-9A5B-4D15E75A4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避免訓練集檔名一樣，在</a:t>
            </a:r>
            <a:r>
              <a:rPr lang="en-US" altLang="zh-TW" dirty="0" err="1"/>
              <a:t>powershell</a:t>
            </a:r>
            <a:r>
              <a:rPr lang="zh-TW" altLang="en-US" dirty="0"/>
              <a:t>下</a:t>
            </a:r>
            <a:endParaRPr lang="en-US" altLang="zh-TW" dirty="0"/>
          </a:p>
          <a:p>
            <a:r>
              <a:rPr lang="en-US" altLang="zh-TW" dirty="0"/>
              <a:t>Dir *.* | Rename-Item -</a:t>
            </a:r>
            <a:r>
              <a:rPr lang="en-US" altLang="zh-TW" dirty="0" err="1"/>
              <a:t>NewName</a:t>
            </a:r>
            <a:r>
              <a:rPr lang="en-US" altLang="zh-TW" dirty="0"/>
              <a:t> { $_.</a:t>
            </a:r>
            <a:r>
              <a:rPr lang="en-US" altLang="zh-TW" dirty="0" err="1"/>
              <a:t>BaseName</a:t>
            </a:r>
            <a:r>
              <a:rPr lang="en-US" altLang="zh-TW" dirty="0"/>
              <a:t> + ‘_crop’ + $_.Extension }</a:t>
            </a:r>
          </a:p>
          <a:p>
            <a:pPr marL="0" indent="0">
              <a:buNone/>
            </a:pPr>
            <a:r>
              <a:rPr lang="zh-TW" altLang="en-US" dirty="0"/>
              <a:t>修改檔名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3BA1333-5B1F-5D0B-D9C3-12B4C7FB9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01294"/>
            <a:ext cx="10515600" cy="180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89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寬螢幕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佈景主題</vt:lpstr>
      <vt:lpstr>眼瞼資料擴增</vt:lpstr>
      <vt:lpstr>PowerPoint 簡報</vt:lpstr>
      <vt:lpstr>SOP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眼瞼資料擴增</dc:title>
  <dc:creator>張舜雅</dc:creator>
  <cp:lastModifiedBy>張舜雅</cp:lastModifiedBy>
  <cp:revision>1</cp:revision>
  <dcterms:created xsi:type="dcterms:W3CDTF">2024-04-23T13:54:24Z</dcterms:created>
  <dcterms:modified xsi:type="dcterms:W3CDTF">2024-04-23T13:55:09Z</dcterms:modified>
</cp:coreProperties>
</file>