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4" r:id="rId7"/>
    <p:sldId id="269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EEDE83-BCD7-361D-DDD3-95C5DA83B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CA6EE1-7498-AB60-D24E-1A4F97D7F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DAE4F9-9D68-EEF0-DEF8-26991963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C0222B-8073-A702-680B-1325F81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A7762E-8802-3746-2FA6-F62FF1AE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0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5738A-5992-5AC9-981C-E712DA3E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D7402E-7EAD-4045-3809-09EAF7337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2D03BA-2476-3FD3-E6D7-6FBEBA5C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93284A-9032-69E2-81C3-301C7191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7BFA5B-B1E8-5251-797D-23AC0B15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1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A23DEE4-1FE2-1251-DE62-83155E7BF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3E1C73-EE4E-7C41-790A-B577C7742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E4F48C-2C7F-8DC0-A625-0C35CA63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4B83EA-4069-176A-A4AB-2ADE8C07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E2B279-0A1E-B042-4161-8B6A44A7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1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B40D6-F4B5-5921-F330-3CD13D0B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63121B-B7B7-0B96-9D18-A8EFE791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7311BD-21EE-3177-E3F8-A0E2B869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C20361-54E8-0CAF-72A7-0263BB85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FC74D6-1990-2212-CA0C-CA7B8BCC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75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F438F-775A-75DD-E261-D0E9A78A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544DBE-A0C8-9996-3DE6-3C84D7C26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C7FF65-EC97-F707-33E2-8E3B036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5208D1-EA07-6BFE-6EDD-5A9CF1B6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80A80E-3FA8-8847-F5E4-BA6B72D3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7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250E6-F9D0-5C05-DC34-D653E1AC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EADC24-6FDD-BE39-CD3A-06F91C958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3EEC38-8B4A-C6DD-496D-19DE6AD5C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73D713-6F6D-540C-2375-945D2E50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03AC46-0E32-ACE8-AD72-FDBDE62E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7E6E24-EFFD-6A2F-16A1-92DB33D3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5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E5C998-CF06-3A05-956F-AB33A944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7764C-5BCA-C144-F7B5-A6833FA3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C3F4E1-57BA-1238-7AA8-43D1BD2A4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D4DE94-682B-3032-74B7-FF071C681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033549-0C05-3599-514F-AA5D3F7FD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4441E3D-FA27-99D9-5A87-B353CFFB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CFE6DAD-DDFC-0039-1C46-D33A19CA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19E422A-D885-5524-34E1-2CE30172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29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C3DD81-4DF7-B8F0-973D-0C8DD4CA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343D6AC-7B20-4CB6-D2B9-432784D4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F2CE17-2DBB-FBDB-2F98-317FA679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F9EAF3-FF3A-94EB-9EF8-8460D306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3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94BE3EB-FD52-9E42-653E-4902A335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A76C3BA-F9E6-8D49-4C76-EE6584F2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400194-1E48-FB60-F871-74E83F12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49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0A2EDD-3551-4FF9-A3CE-39DF109F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D993A8-A702-223A-051C-70583487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229C6A-85C6-9907-6411-A5AD654FD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0B3818-4985-BBA1-5152-D3E6641B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A6F43A-BA93-8181-F22F-0B4CC0B6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52A28A-80C0-390B-2992-B259F1F6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88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48161A-7E0F-31C2-75F6-183A70DA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4B3691F-8395-E247-ACEB-30FB0CDAA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FB1BD3-6A72-CB89-3221-FC053010C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4B030F-1FEB-2504-A653-F72C6F42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EC0298-DA53-DB96-7F9E-3BB78274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5440B1-746F-2746-D114-0A716A5F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27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7E54767-B385-7088-F63B-781025A3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7EEF08-5727-105D-E1E5-1F05C22F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583C4C-F6E0-6C85-9C52-BD136B94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DE2C-9868-4526-BB94-67FACC3EB9FD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CA2AA-FE24-751A-E147-65E04EF33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A08632-66B0-9437-D06D-767ED697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294-09DF-4AC9-B758-7A6D342B2D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39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1B374F-B0C4-261E-098A-14055BFA9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600D2E1-BBBE-6DF3-6569-447DEC7D2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7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E9595E2-08DE-482E-9003-8BDFF48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9704A33-53B4-4B34-9D0F-7C9F77C38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5070"/>
            <a:ext cx="4980781" cy="31138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3A3B504-4582-4938-866A-ED92EB62E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81" y="1771870"/>
            <a:ext cx="5815172" cy="2734257"/>
          </a:xfrm>
          <a:prstGeom prst="rect">
            <a:avLst/>
          </a:prstGeo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285360D-FB87-4778-8CEC-8490D5200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14360"/>
            <a:ext cx="4980781" cy="160071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83BF956-D7F5-44A9-90D6-9DE1A6DAF34C}"/>
              </a:ext>
            </a:extLst>
          </p:cNvPr>
          <p:cNvSpPr txBox="1"/>
          <p:nvPr/>
        </p:nvSpPr>
        <p:spPr>
          <a:xfrm>
            <a:off x="5818981" y="4658270"/>
            <a:ext cx="3019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/>
              <a:t>plt.subplot</a:t>
            </a:r>
            <a:r>
              <a:rPr lang="en-US" altLang="zh-TW" dirty="0"/>
              <a:t>(</a:t>
            </a:r>
            <a:r>
              <a:rPr lang="en-US" altLang="zh-TW" dirty="0" err="1"/>
              <a:t>nrows,ncols,index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27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3F3246B-EEEC-4129-B348-C3EB13BD4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430"/>
            <a:ext cx="5295088" cy="4351338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29DEA1A-CCFF-418D-9E1E-BF78A1E8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3EF0C0E-9244-4FED-8BA7-CAFB4AA65515}"/>
              </a:ext>
            </a:extLst>
          </p:cNvPr>
          <p:cNvSpPr txBox="1"/>
          <p:nvPr/>
        </p:nvSpPr>
        <p:spPr>
          <a:xfrm>
            <a:off x="6096000" y="4071839"/>
            <a:ext cx="27230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影像的數字範圍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0~255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，標準化方式 除以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255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54F151E-6325-4CE4-A556-5F5824301B6D}"/>
              </a:ext>
            </a:extLst>
          </p:cNvPr>
          <p:cNvSpPr txBox="1"/>
          <p:nvPr/>
        </p:nvSpPr>
        <p:spPr>
          <a:xfrm>
            <a:off x="6096000" y="2937958"/>
            <a:ext cx="48708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長度固定，無號整數的型態名稱為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uint8(8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uint8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可儲存的整數範圍為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255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6F050C7-9D1F-4BAE-977A-DD47BC624295}"/>
              </a:ext>
            </a:extLst>
          </p:cNvPr>
          <p:cNvSpPr txBox="1"/>
          <p:nvPr/>
        </p:nvSpPr>
        <p:spPr>
          <a:xfrm>
            <a:off x="6089535" y="5738886"/>
            <a:ext cx="34077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浮點數的名稱為 </a:t>
            </a:r>
            <a:r>
              <a:rPr lang="en-US" altLang="zh-TW" dirty="0"/>
              <a:t>float32(32 </a:t>
            </a:r>
            <a:r>
              <a:rPr lang="zh-TW" altLang="en-US" dirty="0"/>
              <a:t>位元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14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DEB67DE-E258-4D90-AF0F-EFCBCBCC4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88119"/>
            <a:ext cx="2726932" cy="352118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3F5EA27-0ECF-4054-BF6E-6FA08F8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B0BA8D-A6BA-4D0F-B793-DA20C235B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38" y="2142909"/>
            <a:ext cx="4080141" cy="24166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A8362BC-119D-4511-A51E-3DAC5664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38" y="4559558"/>
            <a:ext cx="4234254" cy="169247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D6F05EA-EF08-426B-8353-C27A85C7E3A9}"/>
              </a:ext>
            </a:extLst>
          </p:cNvPr>
          <p:cNvSpPr txBox="1"/>
          <p:nvPr/>
        </p:nvSpPr>
        <p:spPr>
          <a:xfrm>
            <a:off x="7715892" y="2528233"/>
            <a:ext cx="423425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執行</a:t>
            </a:r>
            <a:r>
              <a:rPr lang="en-US" altLang="zh-TW" dirty="0"/>
              <a:t>one-hot encoding</a:t>
            </a:r>
            <a:r>
              <a:rPr lang="zh-TW" altLang="en-US" dirty="0"/>
              <a:t>轉換</a:t>
            </a:r>
            <a:endParaRPr lang="en-US" altLang="zh-TW" dirty="0"/>
          </a:p>
          <a:p>
            <a:r>
              <a:rPr lang="en-US" altLang="zh-TW" dirty="0"/>
              <a:t>One-Hot Encoding(</a:t>
            </a:r>
            <a:r>
              <a:rPr lang="zh-TW" altLang="en-US" dirty="0"/>
              <a:t>獨熱編碼</a:t>
            </a:r>
            <a:r>
              <a:rPr lang="en-US" altLang="zh-TW" dirty="0"/>
              <a:t>)</a:t>
            </a:r>
            <a:r>
              <a:rPr lang="zh-TW" altLang="en-US" dirty="0"/>
              <a:t>：類別資料轉換，將輸入的資料轉換成為數值。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轉換後的</a:t>
            </a:r>
            <a:r>
              <a:rPr lang="en-US" altLang="zh-TW" dirty="0"/>
              <a:t>label</a:t>
            </a:r>
            <a:r>
              <a:rPr lang="zh-TW" altLang="en-US" dirty="0"/>
              <a:t>標籤欄位</a:t>
            </a:r>
            <a:endParaRPr lang="en-US" altLang="zh-TW" dirty="0"/>
          </a:p>
          <a:p>
            <a:r>
              <a:rPr lang="zh-TW" altLang="en-US" dirty="0"/>
              <a:t>原來真實的值是</a:t>
            </a:r>
            <a:r>
              <a:rPr lang="en-US" altLang="zh-TW" dirty="0"/>
              <a:t>6</a:t>
            </a:r>
            <a:r>
              <a:rPr lang="zh-TW" altLang="en-US" dirty="0"/>
              <a:t>，轉換過後會在第</a:t>
            </a:r>
            <a:r>
              <a:rPr lang="en-US" altLang="zh-TW" dirty="0"/>
              <a:t>6</a:t>
            </a:r>
            <a:r>
              <a:rPr lang="zh-TW" altLang="en-US" dirty="0"/>
              <a:t>個位置的數字由</a:t>
            </a:r>
            <a:r>
              <a:rPr lang="en-US" altLang="zh-TW" dirty="0"/>
              <a:t>0</a:t>
            </a:r>
            <a:r>
              <a:rPr lang="zh-TW" altLang="en-US" dirty="0"/>
              <a:t>變成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0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F363B-B5D0-8F78-9082-678F78FB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58F13E-CB17-33AF-ED15-5CF1353A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514350"/>
            <a:r>
              <a:rPr lang="en-US" altLang="zh-TW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 </a:t>
            </a:r>
            <a:r>
              <a:rPr lang="zh-TW" altLang="en-US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曲線分析是針對二分類問題衡量決策</a:t>
            </a: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753D01E0-CC37-D0D8-370D-4514AE1E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3" y="2384279"/>
            <a:ext cx="2638793" cy="28197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CE89985-C1F2-A080-95B6-B5F0C896B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816" y="5048437"/>
            <a:ext cx="5362995" cy="14680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0C360CD-236B-4482-8F6A-53525610E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816" y="2446453"/>
            <a:ext cx="4804251" cy="232557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2245201-6FC5-EABA-32A0-98CFA8BE334C}"/>
              </a:ext>
            </a:extLst>
          </p:cNvPr>
          <p:cNvSpPr txBox="1"/>
          <p:nvPr/>
        </p:nvSpPr>
        <p:spPr>
          <a:xfrm>
            <a:off x="6981469" y="3462685"/>
            <a:ext cx="46341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真陽性（</a:t>
            </a:r>
            <a:r>
              <a:rPr lang="en-US" altLang="zh-TW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TP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）：預測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，實際值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buFont typeface="+mj-lt"/>
              <a:buAutoNum type="arabicPeriod"/>
            </a:pP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偽陽性（</a:t>
            </a:r>
            <a:r>
              <a:rPr lang="en-US" altLang="zh-TW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FP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）：預測值為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，實際值不為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buFont typeface="+mj-lt"/>
              <a:buAutoNum type="arabicPeriod"/>
            </a:pP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真陰性（</a:t>
            </a:r>
            <a:r>
              <a:rPr lang="en-US" altLang="zh-TW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TN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）：預測值不為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實際值也不為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buFont typeface="+mj-lt"/>
              <a:buAutoNum type="arabicPeriod"/>
            </a:pP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偽陰性（</a:t>
            </a:r>
            <a:r>
              <a:rPr lang="en-US" altLang="zh-TW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FN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）：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預測值不為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，實際值為</a:t>
            </a:r>
            <a:r>
              <a:rPr lang="en-US" altLang="zh-TW" sz="1600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16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6730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937ADB2E-154B-3294-6F52-46962A0D2017}"/>
              </a:ext>
            </a:extLst>
          </p:cNvPr>
          <p:cNvSpPr txBox="1"/>
          <p:nvPr/>
        </p:nvSpPr>
        <p:spPr>
          <a:xfrm>
            <a:off x="5766478" y="1690688"/>
            <a:ext cx="2057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匯入所需模組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7BB4B7C-9A3B-974B-F780-BF2419E3FE91}"/>
              </a:ext>
            </a:extLst>
          </p:cNvPr>
          <p:cNvSpPr txBox="1"/>
          <p:nvPr/>
        </p:nvSpPr>
        <p:spPr>
          <a:xfrm>
            <a:off x="6795178" y="2923918"/>
            <a:ext cx="4757557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fpr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tpr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threshold = </a:t>
            </a:r>
            <a:r>
              <a:rPr lang="en-US" altLang="zh-TW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roc_curve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真實值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預測結果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auc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計算曲線下方面積值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51D201-9522-42A4-9930-67552B2A9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42"/>
          <a:stretch/>
        </p:blipFill>
        <p:spPr>
          <a:xfrm>
            <a:off x="838200" y="1690688"/>
            <a:ext cx="4339975" cy="115863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D9B5501A-634F-414C-A6FC-23A86C5A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預測結果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EE68EE-912A-4531-AFE6-770A2E1C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40857"/>
            <a:ext cx="5788631" cy="11678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4312D84-AF98-4AF2-9186-55F3534E1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93" y="4027992"/>
            <a:ext cx="6344319" cy="24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8968BFA-5271-4993-9666-5739B85AAB63}"/>
              </a:ext>
            </a:extLst>
          </p:cNvPr>
          <p:cNvSpPr txBox="1"/>
          <p:nvPr/>
        </p:nvSpPr>
        <p:spPr>
          <a:xfrm>
            <a:off x="6534365" y="5188450"/>
            <a:ext cx="51679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曲線越靠近左上角，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AUC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曲線下面積會越大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也就代表分類決策品質越好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3C3A2AC-1D26-4E5B-8458-E3E9F306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61" y="1664414"/>
            <a:ext cx="5611067" cy="438006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75B1E65D-4200-4D54-9E27-21CF7568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預測結果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718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4F086B1-48C2-4C83-AB5D-AD726511E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783734" cy="327035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E8248FD3-4A37-4481-A84E-0F336A13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合併所有預測結果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05896A-5D49-4C3E-9B89-766F9497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924" y="3016251"/>
            <a:ext cx="4507263" cy="35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F4E41-88F9-4A71-BB48-C20AD591A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影像辨識資料集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39C7C2-CCF9-4A6D-AAAB-9C579525A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225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17AEB0-B7C3-4B4A-AB51-72B0C21C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資料集由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個類別的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60000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32x32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彩色影像組成，每個類別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張影像。有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張訓練圖像和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張測試圖像。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079BED3-9092-46F7-A9C9-00675C0A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2567FE-99A5-4C9A-98C1-D0A39AA4D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904" y="2743613"/>
            <a:ext cx="5134192" cy="41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3EC1A-D1B3-449E-861F-1F3CE05F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FC047D1-3078-4316-BEBB-3A740432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5829728" cy="408900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5867B54-488A-40E0-A618-166BF2A61B33}"/>
              </a:ext>
            </a:extLst>
          </p:cNvPr>
          <p:cNvSpPr txBox="1"/>
          <p:nvPr/>
        </p:nvSpPr>
        <p:spPr>
          <a:xfrm>
            <a:off x="7006975" y="4856358"/>
            <a:ext cx="357540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查看</a:t>
            </a:r>
            <a:r>
              <a:rPr lang="en-US" altLang="zh-TW" dirty="0"/>
              <a:t>Cifar-10</a:t>
            </a:r>
            <a:r>
              <a:rPr lang="zh-TW" altLang="en-US" dirty="0"/>
              <a:t>資料：</a:t>
            </a:r>
            <a:endParaRPr lang="en-US" altLang="zh-TW" dirty="0"/>
          </a:p>
          <a:p>
            <a:r>
              <a:rPr lang="en-US" altLang="zh-TW" dirty="0"/>
              <a:t>train</a:t>
            </a:r>
            <a:r>
              <a:rPr lang="zh-TW" altLang="en-US" dirty="0"/>
              <a:t> 訓練資料 </a:t>
            </a:r>
            <a:r>
              <a:rPr lang="en-US" altLang="zh-TW" dirty="0"/>
              <a:t>50000</a:t>
            </a:r>
            <a:r>
              <a:rPr lang="zh-TW" altLang="en-US" dirty="0"/>
              <a:t> 筆</a:t>
            </a:r>
            <a:endParaRPr lang="en-US" altLang="zh-TW" dirty="0"/>
          </a:p>
          <a:p>
            <a:r>
              <a:rPr lang="en-US" altLang="zh-TW" dirty="0"/>
              <a:t>test</a:t>
            </a:r>
            <a:r>
              <a:rPr lang="zh-TW" altLang="en-US" dirty="0"/>
              <a:t> 測試資料 </a:t>
            </a:r>
            <a:r>
              <a:rPr lang="en-US" altLang="zh-TW" dirty="0"/>
              <a:t>10000</a:t>
            </a:r>
            <a:r>
              <a:rPr lang="zh-TW" altLang="en-US" dirty="0"/>
              <a:t> 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1814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78B129F-E49E-4F83-A20B-E1650C42A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35899"/>
            <a:ext cx="2870772" cy="345508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FA2575D-8FCF-4BF4-9FB9-C1EA9494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188526"/>
            <a:ext cx="2364133" cy="1304349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2F016C7E-6DE1-4B93-A8B8-1E39510A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8381FF7-43C5-4166-BEC7-DD91A346A01E}"/>
              </a:ext>
            </a:extLst>
          </p:cNvPr>
          <p:cNvSpPr txBox="1"/>
          <p:nvPr/>
        </p:nvSpPr>
        <p:spPr>
          <a:xfrm>
            <a:off x="5810755" y="1835899"/>
            <a:ext cx="615422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訓練資料由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labels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所組成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x_img_train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是圖片影像，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32x32x3(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寬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三原色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y_label_train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是圖形資料真實值，每個數字代表一個類別，共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個類別。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0:airplane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1:automobile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2:bird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3:cat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4:deer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5:dog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6:frog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7:horse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8:ship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9:truck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DC6D54B-36C5-4B1E-BD77-5E895F353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81" y="3676459"/>
            <a:ext cx="2158262" cy="239332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EF1E18E-B524-47B6-99B9-E13AA5EDE247}"/>
              </a:ext>
            </a:extLst>
          </p:cNvPr>
          <p:cNvSpPr txBox="1"/>
          <p:nvPr/>
        </p:nvSpPr>
        <p:spPr>
          <a:xfrm>
            <a:off x="3984121" y="6212443"/>
            <a:ext cx="2364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每一點的三原色組成</a:t>
            </a:r>
          </a:p>
        </p:txBody>
      </p:sp>
    </p:spTree>
    <p:extLst>
      <p:ext uri="{BB962C8B-B14F-4D97-AF65-F5344CB8AC3E}">
        <p14:creationId xmlns:p14="http://schemas.microsoft.com/office/powerpoint/2010/main" val="156202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404</Words>
  <Application>Microsoft Office PowerPoint</Application>
  <PresentationFormat>寬螢幕</PresentationFormat>
  <Paragraphs>50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ROC曲線</vt:lpstr>
      <vt:lpstr>ROC曲線</vt:lpstr>
      <vt:lpstr>ROC曲線(數字2預測結果)</vt:lpstr>
      <vt:lpstr>ROC曲線(數字2預測結果)</vt:lpstr>
      <vt:lpstr>ROC曲線(合併所有預測結果)</vt:lpstr>
      <vt:lpstr>Cifar-10影像辨識資料集 介紹</vt:lpstr>
      <vt:lpstr>Cifar-10</vt:lpstr>
      <vt:lpstr>Cifar-10</vt:lpstr>
      <vt:lpstr>Cifar-10</vt:lpstr>
      <vt:lpstr>Cifar-10</vt:lpstr>
      <vt:lpstr>Cifar-10</vt:lpstr>
      <vt:lpstr>Cifar-10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ROC曲線</dc:title>
  <dc:creator>竑沅 周</dc:creator>
  <cp:lastModifiedBy> 張芮綺</cp:lastModifiedBy>
  <cp:revision>15</cp:revision>
  <dcterms:created xsi:type="dcterms:W3CDTF">2024-04-01T16:53:23Z</dcterms:created>
  <dcterms:modified xsi:type="dcterms:W3CDTF">2024-04-09T11:52:20Z</dcterms:modified>
</cp:coreProperties>
</file>