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OEYnCoAsvspG36Rfh83nxDNOI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內容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內容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圖片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C66DA0-1DDB-E03E-802A-DE2F3D3F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Ver4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8457439-40C2-E884-9A1F-F8BFB74AC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TW" altLang="en-US" dirty="0"/>
              <a:t>新增更多特徵</a:t>
            </a:r>
            <a:endParaRPr lang="en-US" altLang="zh-TW" dirty="0"/>
          </a:p>
          <a:p>
            <a:r>
              <a:rPr lang="zh-TW" altLang="en-US" dirty="0"/>
              <a:t>化簡</a:t>
            </a:r>
            <a:r>
              <a:rPr lang="en-US" altLang="zh-TW" dirty="0"/>
              <a:t>ver3</a:t>
            </a:r>
            <a:r>
              <a:rPr lang="zh-TW" altLang="en-US" dirty="0"/>
              <a:t>流程</a:t>
            </a:r>
            <a:endParaRPr lang="en-US" altLang="zh-TW" dirty="0"/>
          </a:p>
          <a:p>
            <a:r>
              <a:rPr lang="zh-TW" altLang="en-US" dirty="0"/>
              <a:t>先確認圖片已經分好</a:t>
            </a:r>
            <a:r>
              <a:rPr lang="en-US" altLang="zh-TW" dirty="0"/>
              <a:t>anemia, normal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98BACE0-042A-C38A-71CF-5B0C6C96C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27873"/>
            <a:ext cx="6554115" cy="22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5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7272F8-C0BE-F9C2-A7C0-5E010EBD7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114300" indent="0">
              <a:buNone/>
            </a:pPr>
            <a:r>
              <a:rPr lang="zh-TW" altLang="en-US" b="1" dirty="0"/>
              <a:t>流程</a:t>
            </a:r>
            <a:endParaRPr lang="en-US" altLang="zh-TW" b="1" dirty="0"/>
          </a:p>
          <a:p>
            <a:r>
              <a:rPr lang="zh-TW" altLang="en-US" dirty="0"/>
              <a:t>開</a:t>
            </a:r>
            <a:r>
              <a:rPr lang="en-US" altLang="zh-TW" dirty="0"/>
              <a:t>Anaconda Prompt</a:t>
            </a:r>
          </a:p>
          <a:p>
            <a:r>
              <a:rPr lang="en-US" altLang="zh-TW" dirty="0"/>
              <a:t>cd C:\Users\user\Desktop\ml_anemia</a:t>
            </a:r>
          </a:p>
          <a:p>
            <a:r>
              <a:rPr lang="en-US" altLang="zh-TW" dirty="0" err="1"/>
              <a:t>conda</a:t>
            </a:r>
            <a:r>
              <a:rPr lang="en-US" altLang="zh-TW" dirty="0"/>
              <a:t> activate tfenv03</a:t>
            </a:r>
          </a:p>
          <a:p>
            <a:r>
              <a:rPr lang="en-US" altLang="zh-TW" dirty="0"/>
              <a:t>python .\test_single_image.py &lt;</a:t>
            </a:r>
            <a:r>
              <a:rPr lang="zh-TW" altLang="en-US" dirty="0"/>
              <a:t>圖片資料夾</a:t>
            </a:r>
            <a:r>
              <a:rPr lang="en-US" altLang="zh-TW" dirty="0"/>
              <a:t>&gt; &lt;Result&gt; &lt;csv</a:t>
            </a:r>
            <a:r>
              <a:rPr lang="zh-TW" altLang="en-US" dirty="0"/>
              <a:t>檔案</a:t>
            </a:r>
            <a:r>
              <a:rPr lang="en-US" altLang="zh-TW" dirty="0"/>
              <a:t>&gt;</a:t>
            </a:r>
          </a:p>
          <a:p>
            <a:pPr lvl="1"/>
            <a:r>
              <a:rPr lang="en-US" altLang="zh-TW" dirty="0"/>
              <a:t>Result: Normal: 0, Anemia: 1</a:t>
            </a:r>
          </a:p>
          <a:p>
            <a:pPr marL="571500" lvl="1" indent="0">
              <a:buNone/>
            </a:pPr>
            <a:r>
              <a:rPr lang="en-US" altLang="zh-TW" dirty="0"/>
              <a:t>E.g.</a:t>
            </a:r>
          </a:p>
          <a:p>
            <a:pPr marL="571500" lvl="1" indent="0">
              <a:buNone/>
            </a:pPr>
            <a:r>
              <a:rPr lang="en-US" altLang="zh-TW" dirty="0"/>
              <a:t>python .\test_single_image.py .\dataset1\dataset1_4_male_mixed_anemia\anemia\ 1 test0409.csv</a:t>
            </a:r>
          </a:p>
          <a:p>
            <a:pPr marL="571500" lvl="1" indent="0">
              <a:buNone/>
            </a:pPr>
            <a:r>
              <a:rPr lang="en-US" altLang="zh-TW" dirty="0"/>
              <a:t>python .\test_single_image.py .\dataset1\dataset1_4_male_mixed_anemia\normal\ 0 test0409.csv</a:t>
            </a:r>
            <a:endParaRPr lang="zh-TW" altLang="en-US" dirty="0"/>
          </a:p>
          <a:p>
            <a:pPr lvl="1"/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0A90D82-7708-C5BF-C844-9E1F6BBD6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901"/>
          <a:stretch/>
        </p:blipFill>
        <p:spPr>
          <a:xfrm>
            <a:off x="5421746" y="4648834"/>
            <a:ext cx="6003637" cy="202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4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A86BA4A-3705-00E8-53A6-C55BCEE17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114300" indent="0">
              <a:buNone/>
            </a:pPr>
            <a:r>
              <a:rPr lang="zh-TW" altLang="en-US" b="1" dirty="0"/>
              <a:t>結果</a:t>
            </a:r>
            <a:endParaRPr lang="en-US" altLang="zh-TW" b="1" dirty="0"/>
          </a:p>
          <a:p>
            <a:r>
              <a:rPr lang="zh-TW" altLang="en-US" dirty="0"/>
              <a:t>輸出結果</a:t>
            </a:r>
            <a:endParaRPr lang="en-US" altLang="zh-TW" dirty="0"/>
          </a:p>
          <a:p>
            <a:r>
              <a:rPr lang="zh-TW" altLang="en-US" dirty="0"/>
              <a:t>訓練前記得檢查資料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6E2EABA-445F-4E3A-D0AC-4D7B9612C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18" y="1920052"/>
            <a:ext cx="8449854" cy="382958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9158B4B-CEEF-6857-AD00-3B98B54F6496}"/>
              </a:ext>
            </a:extLst>
          </p:cNvPr>
          <p:cNvSpPr/>
          <p:nvPr/>
        </p:nvSpPr>
        <p:spPr>
          <a:xfrm>
            <a:off x="182418" y="2392218"/>
            <a:ext cx="7197436" cy="2493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6E3585D-418A-CFDA-E25A-D4EA0485C3AD}"/>
              </a:ext>
            </a:extLst>
          </p:cNvPr>
          <p:cNvSpPr txBox="1"/>
          <p:nvPr/>
        </p:nvSpPr>
        <p:spPr>
          <a:xfrm>
            <a:off x="7379854" y="237672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刪除</a:t>
            </a:r>
          </a:p>
        </p:txBody>
      </p:sp>
    </p:spTree>
    <p:extLst>
      <p:ext uri="{BB962C8B-B14F-4D97-AF65-F5344CB8AC3E}">
        <p14:creationId xmlns:p14="http://schemas.microsoft.com/office/powerpoint/2010/main" val="17940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131</Words>
  <Application>Microsoft Office PowerPoint</Application>
  <PresentationFormat>寬螢幕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佈景主題</vt:lpstr>
      <vt:lpstr>Ver4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Samsung Data </dc:title>
  <dc:creator>張舜雅</dc:creator>
  <cp:lastModifiedBy>季甫 鍾</cp:lastModifiedBy>
  <cp:revision>3</cp:revision>
  <dcterms:created xsi:type="dcterms:W3CDTF">2023-07-17T06:13:06Z</dcterms:created>
  <dcterms:modified xsi:type="dcterms:W3CDTF">2024-04-09T07:01:10Z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0x0101008AD989A4FF27044485EA1E4C8583F5B8</vt:lpwstr>
  </property>
</Properties>
</file>