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7" r:id="rId5"/>
    <p:sldId id="268" r:id="rId6"/>
    <p:sldId id="264" r:id="rId7"/>
    <p:sldId id="263" r:id="rId8"/>
    <p:sldId id="265" r:id="rId9"/>
    <p:sldId id="266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40610-05E2-4D33-8651-CF9B4B012EF9}" v="3" dt="2024-02-14T09:07:53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4586" autoAdjust="0"/>
  </p:normalViewPr>
  <p:slideViewPr>
    <p:cSldViewPr snapToGrid="0">
      <p:cViewPr varScale="1">
        <p:scale>
          <a:sx n="33" d="100"/>
          <a:sy n="33" d="100"/>
        </p:scale>
        <p:origin x="1948" y="32"/>
      </p:cViewPr>
      <p:guideLst/>
    </p:cSldViewPr>
  </p:slideViewPr>
  <p:notesTextViewPr>
    <p:cViewPr>
      <p:scale>
        <a:sx n="1" d="1"/>
        <a:sy n="1" d="1"/>
      </p:scale>
      <p:origin x="0" y="-20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張舜雅" userId="b9112f3c-fe76-4fa5-b7ce-54a87f0879f1" providerId="ADAL" clId="{9F740610-05E2-4D33-8651-CF9B4B012EF9}"/>
    <pc:docChg chg="undo redo custSel addSld delSld modSld">
      <pc:chgData name="張舜雅" userId="b9112f3c-fe76-4fa5-b7ce-54a87f0879f1" providerId="ADAL" clId="{9F740610-05E2-4D33-8651-CF9B4B012EF9}" dt="2024-02-14T09:08:38.373" v="442" actId="20577"/>
      <pc:docMkLst>
        <pc:docMk/>
      </pc:docMkLst>
      <pc:sldChg chg="addSp delSp modSp new mod modClrScheme chgLayout">
        <pc:chgData name="張舜雅" userId="b9112f3c-fe76-4fa5-b7ce-54a87f0879f1" providerId="ADAL" clId="{9F740610-05E2-4D33-8651-CF9B4B012EF9}" dt="2024-02-14T08:57:45.242" v="34" actId="20577"/>
        <pc:sldMkLst>
          <pc:docMk/>
          <pc:sldMk cId="1134806307" sldId="268"/>
        </pc:sldMkLst>
        <pc:spChg chg="del mod ord">
          <ac:chgData name="張舜雅" userId="b9112f3c-fe76-4fa5-b7ce-54a87f0879f1" providerId="ADAL" clId="{9F740610-05E2-4D33-8651-CF9B4B012EF9}" dt="2024-02-14T08:57:34.898" v="3" actId="700"/>
          <ac:spMkLst>
            <pc:docMk/>
            <pc:sldMk cId="1134806307" sldId="268"/>
            <ac:spMk id="2" creationId="{F6699A86-EDE3-1ACC-D43C-34B0389C8791}"/>
          </ac:spMkLst>
        </pc:spChg>
        <pc:spChg chg="del mod ord">
          <ac:chgData name="張舜雅" userId="b9112f3c-fe76-4fa5-b7ce-54a87f0879f1" providerId="ADAL" clId="{9F740610-05E2-4D33-8651-CF9B4B012EF9}" dt="2024-02-14T08:57:34.898" v="3" actId="700"/>
          <ac:spMkLst>
            <pc:docMk/>
            <pc:sldMk cId="1134806307" sldId="268"/>
            <ac:spMk id="3" creationId="{2465725F-1DE2-F4A7-E077-9CD0AA682EB5}"/>
          </ac:spMkLst>
        </pc:spChg>
        <pc:spChg chg="add mod ord">
          <ac:chgData name="張舜雅" userId="b9112f3c-fe76-4fa5-b7ce-54a87f0879f1" providerId="ADAL" clId="{9F740610-05E2-4D33-8651-CF9B4B012EF9}" dt="2024-02-14T08:57:45.242" v="34" actId="20577"/>
          <ac:spMkLst>
            <pc:docMk/>
            <pc:sldMk cId="1134806307" sldId="268"/>
            <ac:spMk id="4" creationId="{216EE08A-A42B-0979-8734-57B54C82D5B6}"/>
          </ac:spMkLst>
        </pc:spChg>
        <pc:spChg chg="add mod ord">
          <ac:chgData name="張舜雅" userId="b9112f3c-fe76-4fa5-b7ce-54a87f0879f1" providerId="ADAL" clId="{9F740610-05E2-4D33-8651-CF9B4B012EF9}" dt="2024-02-14T08:57:34.898" v="3" actId="700"/>
          <ac:spMkLst>
            <pc:docMk/>
            <pc:sldMk cId="1134806307" sldId="268"/>
            <ac:spMk id="5" creationId="{40D70DE6-57A4-09E3-D08A-79419886190A}"/>
          </ac:spMkLst>
        </pc:spChg>
      </pc:sldChg>
      <pc:sldChg chg="addSp delSp modSp del mod">
        <pc:chgData name="張舜雅" userId="b9112f3c-fe76-4fa5-b7ce-54a87f0879f1" providerId="ADAL" clId="{9F740610-05E2-4D33-8651-CF9B4B012EF9}" dt="2024-01-12T07:10:46.803" v="1" actId="47"/>
        <pc:sldMkLst>
          <pc:docMk/>
          <pc:sldMk cId="1381339068" sldId="268"/>
        </pc:sldMkLst>
        <pc:spChg chg="add mod">
          <ac:chgData name="張舜雅" userId="b9112f3c-fe76-4fa5-b7ce-54a87f0879f1" providerId="ADAL" clId="{9F740610-05E2-4D33-8651-CF9B4B012EF9}" dt="2024-01-12T07:10:45.184" v="0" actId="478"/>
          <ac:spMkLst>
            <pc:docMk/>
            <pc:sldMk cId="1381339068" sldId="268"/>
            <ac:spMk id="8" creationId="{86595CB0-607C-B630-90C4-0CDCFCB0330B}"/>
          </ac:spMkLst>
        </pc:spChg>
        <pc:graphicFrameChg chg="del">
          <ac:chgData name="張舜雅" userId="b9112f3c-fe76-4fa5-b7ce-54a87f0879f1" providerId="ADAL" clId="{9F740610-05E2-4D33-8651-CF9B4B012EF9}" dt="2024-01-12T07:10:45.184" v="0" actId="478"/>
          <ac:graphicFrameMkLst>
            <pc:docMk/>
            <pc:sldMk cId="1381339068" sldId="268"/>
            <ac:graphicFrameMk id="6" creationId="{E1051FA6-B35F-8B58-582D-7E6738BAB4E3}"/>
          </ac:graphicFrameMkLst>
        </pc:graphicFrameChg>
      </pc:sldChg>
      <pc:sldChg chg="modSp new mod">
        <pc:chgData name="張舜雅" userId="b9112f3c-fe76-4fa5-b7ce-54a87f0879f1" providerId="ADAL" clId="{9F740610-05E2-4D33-8651-CF9B4B012EF9}" dt="2024-02-14T08:58:37.220" v="126" actId="20577"/>
        <pc:sldMkLst>
          <pc:docMk/>
          <pc:sldMk cId="2433785295" sldId="269"/>
        </pc:sldMkLst>
        <pc:spChg chg="mod">
          <ac:chgData name="張舜雅" userId="b9112f3c-fe76-4fa5-b7ce-54a87f0879f1" providerId="ADAL" clId="{9F740610-05E2-4D33-8651-CF9B4B012EF9}" dt="2024-02-14T08:58:11.690" v="72" actId="20577"/>
          <ac:spMkLst>
            <pc:docMk/>
            <pc:sldMk cId="2433785295" sldId="269"/>
            <ac:spMk id="2" creationId="{04EFD091-2B7A-8BD8-9830-925451572DD7}"/>
          </ac:spMkLst>
        </pc:spChg>
        <pc:spChg chg="mod">
          <ac:chgData name="張舜雅" userId="b9112f3c-fe76-4fa5-b7ce-54a87f0879f1" providerId="ADAL" clId="{9F740610-05E2-4D33-8651-CF9B4B012EF9}" dt="2024-02-14T08:58:37.220" v="126" actId="20577"/>
          <ac:spMkLst>
            <pc:docMk/>
            <pc:sldMk cId="2433785295" sldId="269"/>
            <ac:spMk id="3" creationId="{BE05EBC6-F99D-AE22-284D-377A8DEC008F}"/>
          </ac:spMkLst>
        </pc:spChg>
      </pc:sldChg>
      <pc:sldChg chg="new del">
        <pc:chgData name="張舜雅" userId="b9112f3c-fe76-4fa5-b7ce-54a87f0879f1" providerId="ADAL" clId="{9F740610-05E2-4D33-8651-CF9B4B012EF9}" dt="2024-02-14T08:58:40.909" v="128" actId="680"/>
        <pc:sldMkLst>
          <pc:docMk/>
          <pc:sldMk cId="35101579" sldId="270"/>
        </pc:sldMkLst>
      </pc:sldChg>
      <pc:sldChg chg="addSp modSp new mod modNotesTx">
        <pc:chgData name="張舜雅" userId="b9112f3c-fe76-4fa5-b7ce-54a87f0879f1" providerId="ADAL" clId="{9F740610-05E2-4D33-8651-CF9B4B012EF9}" dt="2024-02-14T09:06:25.630" v="319" actId="20577"/>
        <pc:sldMkLst>
          <pc:docMk/>
          <pc:sldMk cId="1739930135" sldId="270"/>
        </pc:sldMkLst>
        <pc:spChg chg="mod">
          <ac:chgData name="張舜雅" userId="b9112f3c-fe76-4fa5-b7ce-54a87f0879f1" providerId="ADAL" clId="{9F740610-05E2-4D33-8651-CF9B4B012EF9}" dt="2024-02-14T08:59:44.626" v="157" actId="20577"/>
          <ac:spMkLst>
            <pc:docMk/>
            <pc:sldMk cId="1739930135" sldId="270"/>
            <ac:spMk id="2" creationId="{1B9FDBEA-FD0A-8927-089C-8E447B044F47}"/>
          </ac:spMkLst>
        </pc:spChg>
        <pc:spChg chg="mod">
          <ac:chgData name="張舜雅" userId="b9112f3c-fe76-4fa5-b7ce-54a87f0879f1" providerId="ADAL" clId="{9F740610-05E2-4D33-8651-CF9B4B012EF9}" dt="2024-02-14T09:06:25.630" v="319" actId="20577"/>
          <ac:spMkLst>
            <pc:docMk/>
            <pc:sldMk cId="1739930135" sldId="270"/>
            <ac:spMk id="3" creationId="{B108B698-0410-5580-14BE-1C6D58DAA13C}"/>
          </ac:spMkLst>
        </pc:spChg>
        <pc:graphicFrameChg chg="add mod modGraphic">
          <ac:chgData name="張舜雅" userId="b9112f3c-fe76-4fa5-b7ce-54a87f0879f1" providerId="ADAL" clId="{9F740610-05E2-4D33-8651-CF9B4B012EF9}" dt="2024-02-14T09:05:14.103" v="278" actId="20577"/>
          <ac:graphicFrameMkLst>
            <pc:docMk/>
            <pc:sldMk cId="1739930135" sldId="270"/>
            <ac:graphicFrameMk id="4" creationId="{C055239C-7127-B050-5EF3-09494736E6D0}"/>
          </ac:graphicFrameMkLst>
        </pc:graphicFrameChg>
      </pc:sldChg>
      <pc:sldChg chg="modSp add mod">
        <pc:chgData name="張舜雅" userId="b9112f3c-fe76-4fa5-b7ce-54a87f0879f1" providerId="ADAL" clId="{9F740610-05E2-4D33-8651-CF9B4B012EF9}" dt="2024-02-14T09:06:31.825" v="321" actId="20577"/>
        <pc:sldMkLst>
          <pc:docMk/>
          <pc:sldMk cId="620457123" sldId="271"/>
        </pc:sldMkLst>
        <pc:spChg chg="mod">
          <ac:chgData name="張舜雅" userId="b9112f3c-fe76-4fa5-b7ce-54a87f0879f1" providerId="ADAL" clId="{9F740610-05E2-4D33-8651-CF9B4B012EF9}" dt="2024-02-14T09:05:32.602" v="281" actId="20577"/>
          <ac:spMkLst>
            <pc:docMk/>
            <pc:sldMk cId="620457123" sldId="271"/>
            <ac:spMk id="2" creationId="{2C217430-16A0-1FE2-9DD2-95718CB54609}"/>
          </ac:spMkLst>
        </pc:spChg>
        <pc:spChg chg="mod">
          <ac:chgData name="張舜雅" userId="b9112f3c-fe76-4fa5-b7ce-54a87f0879f1" providerId="ADAL" clId="{9F740610-05E2-4D33-8651-CF9B4B012EF9}" dt="2024-02-14T09:06:31.825" v="321" actId="20577"/>
          <ac:spMkLst>
            <pc:docMk/>
            <pc:sldMk cId="620457123" sldId="271"/>
            <ac:spMk id="3" creationId="{F30E4C3F-CE03-0E6A-DD39-B7004F0AADF5}"/>
          </ac:spMkLst>
        </pc:spChg>
        <pc:graphicFrameChg chg="modGraphic">
          <ac:chgData name="張舜雅" userId="b9112f3c-fe76-4fa5-b7ce-54a87f0879f1" providerId="ADAL" clId="{9F740610-05E2-4D33-8651-CF9B4B012EF9}" dt="2024-02-14T09:06:16.539" v="317" actId="20577"/>
          <ac:graphicFrameMkLst>
            <pc:docMk/>
            <pc:sldMk cId="620457123" sldId="271"/>
            <ac:graphicFrameMk id="4" creationId="{30DC4BAC-928B-9528-50CE-02F371743CC9}"/>
          </ac:graphicFrameMkLst>
        </pc:graphicFrameChg>
      </pc:sldChg>
      <pc:sldChg chg="modSp add mod">
        <pc:chgData name="張舜雅" userId="b9112f3c-fe76-4fa5-b7ce-54a87f0879f1" providerId="ADAL" clId="{9F740610-05E2-4D33-8651-CF9B4B012EF9}" dt="2024-02-14T09:07:48.529" v="414" actId="20577"/>
        <pc:sldMkLst>
          <pc:docMk/>
          <pc:sldMk cId="1743508516" sldId="272"/>
        </pc:sldMkLst>
        <pc:spChg chg="mod">
          <ac:chgData name="張舜雅" userId="b9112f3c-fe76-4fa5-b7ce-54a87f0879f1" providerId="ADAL" clId="{9F740610-05E2-4D33-8651-CF9B4B012EF9}" dt="2024-02-14T09:06:40.751" v="324" actId="20577"/>
          <ac:spMkLst>
            <pc:docMk/>
            <pc:sldMk cId="1743508516" sldId="272"/>
            <ac:spMk id="2" creationId="{F8F83363-EDC6-3E81-A2B5-447093EF02A4}"/>
          </ac:spMkLst>
        </pc:spChg>
        <pc:spChg chg="mod">
          <ac:chgData name="張舜雅" userId="b9112f3c-fe76-4fa5-b7ce-54a87f0879f1" providerId="ADAL" clId="{9F740610-05E2-4D33-8651-CF9B4B012EF9}" dt="2024-02-14T09:07:33.760" v="407" actId="20577"/>
          <ac:spMkLst>
            <pc:docMk/>
            <pc:sldMk cId="1743508516" sldId="272"/>
            <ac:spMk id="3" creationId="{DAAFCF62-C6CB-4140-DAFB-FD90A08DA5B4}"/>
          </ac:spMkLst>
        </pc:spChg>
        <pc:graphicFrameChg chg="modGraphic">
          <ac:chgData name="張舜雅" userId="b9112f3c-fe76-4fa5-b7ce-54a87f0879f1" providerId="ADAL" clId="{9F740610-05E2-4D33-8651-CF9B4B012EF9}" dt="2024-02-14T09:07:48.529" v="414" actId="20577"/>
          <ac:graphicFrameMkLst>
            <pc:docMk/>
            <pc:sldMk cId="1743508516" sldId="272"/>
            <ac:graphicFrameMk id="4" creationId="{9260D3D9-207D-800F-50AA-65AAEEAC94D1}"/>
          </ac:graphicFrameMkLst>
        </pc:graphicFrameChg>
      </pc:sldChg>
      <pc:sldChg chg="modSp add mod">
        <pc:chgData name="張舜雅" userId="b9112f3c-fe76-4fa5-b7ce-54a87f0879f1" providerId="ADAL" clId="{9F740610-05E2-4D33-8651-CF9B4B012EF9}" dt="2024-02-14T09:08:38.373" v="442" actId="20577"/>
        <pc:sldMkLst>
          <pc:docMk/>
          <pc:sldMk cId="2571644767" sldId="273"/>
        </pc:sldMkLst>
        <pc:spChg chg="mod">
          <ac:chgData name="張舜雅" userId="b9112f3c-fe76-4fa5-b7ce-54a87f0879f1" providerId="ADAL" clId="{9F740610-05E2-4D33-8651-CF9B4B012EF9}" dt="2024-02-14T09:07:58.693" v="416" actId="20577"/>
          <ac:spMkLst>
            <pc:docMk/>
            <pc:sldMk cId="2571644767" sldId="273"/>
            <ac:spMk id="2" creationId="{D8FC7974-25EC-CBFE-5319-69EFF6A0FF63}"/>
          </ac:spMkLst>
        </pc:spChg>
        <pc:spChg chg="mod">
          <ac:chgData name="張舜雅" userId="b9112f3c-fe76-4fa5-b7ce-54a87f0879f1" providerId="ADAL" clId="{9F740610-05E2-4D33-8651-CF9B4B012EF9}" dt="2024-02-14T09:08:19.701" v="429" actId="20577"/>
          <ac:spMkLst>
            <pc:docMk/>
            <pc:sldMk cId="2571644767" sldId="273"/>
            <ac:spMk id="3" creationId="{B6CA3A21-67B5-6B89-6C92-964D9868B7F6}"/>
          </ac:spMkLst>
        </pc:spChg>
        <pc:graphicFrameChg chg="modGraphic">
          <ac:chgData name="張舜雅" userId="b9112f3c-fe76-4fa5-b7ce-54a87f0879f1" providerId="ADAL" clId="{9F740610-05E2-4D33-8651-CF9B4B012EF9}" dt="2024-02-14T09:08:38.373" v="442" actId="20577"/>
          <ac:graphicFrameMkLst>
            <pc:docMk/>
            <pc:sldMk cId="2571644767" sldId="273"/>
            <ac:graphicFrameMk id="4" creationId="{DCD58E8A-5F00-AD93-D718-7E0A051A0A2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8180D-EDC2-44DF-A5C4-55C4D1B27C2A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00F52-0C87-4E7E-AE5E-2DB8035763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2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</a:p>
          <a:p>
            <a:r>
              <a:rPr lang="en-US" altLang="zh-TW" dirty="0"/>
              <a:t>dataset1:samsung_mwppg_001-046(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anemia:20</a:t>
            </a:r>
          </a:p>
          <a:p>
            <a:r>
              <a:rPr lang="en-US" altLang="zh-TW" dirty="0"/>
              <a:t>	normal:92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anemia:29</a:t>
            </a:r>
          </a:p>
          <a:p>
            <a:r>
              <a:rPr lang="en-US" altLang="zh-TW" dirty="0"/>
              <a:t>	normal:61</a:t>
            </a:r>
          </a:p>
          <a:p>
            <a:r>
              <a:rPr lang="en-US" altLang="zh-TW" dirty="0"/>
              <a:t>dataset2:0717_without_white_balance(iPhone_mwppg_001-041)(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anemia:28</a:t>
            </a:r>
          </a:p>
          <a:p>
            <a:r>
              <a:rPr lang="en-US" altLang="zh-TW" dirty="0"/>
              <a:t>	normal:174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anemia:48</a:t>
            </a:r>
          </a:p>
          <a:p>
            <a:r>
              <a:rPr lang="en-US" altLang="zh-TW" dirty="0"/>
              <a:t>	normal:153</a:t>
            </a:r>
          </a:p>
          <a:p>
            <a:r>
              <a:rPr lang="en-US" altLang="zh-TW" dirty="0"/>
              <a:t>dataset3:</a:t>
            </a:r>
            <a:r>
              <a:rPr lang="zh-TW" altLang="en-US" dirty="0"/>
              <a:t>健檢</a:t>
            </a:r>
            <a:r>
              <a:rPr lang="en-US" altLang="zh-TW" dirty="0"/>
              <a:t>+12</a:t>
            </a:r>
            <a:r>
              <a:rPr lang="zh-TW" altLang="en-US" dirty="0"/>
              <a:t>月</a:t>
            </a:r>
            <a:r>
              <a:rPr lang="en-US" altLang="zh-TW" dirty="0"/>
              <a:t>iPhone(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\image)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anemia:59</a:t>
            </a:r>
          </a:p>
          <a:p>
            <a:r>
              <a:rPr lang="en-US" altLang="zh-TW" dirty="0"/>
              <a:t>	normal:16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anemia:47</a:t>
            </a:r>
          </a:p>
          <a:p>
            <a:r>
              <a:rPr lang="en-US" altLang="zh-TW" dirty="0"/>
              <a:t>	normal:8</a:t>
            </a:r>
          </a:p>
          <a:p>
            <a:r>
              <a:rPr lang="en-US" altLang="zh-TW" dirty="0"/>
              <a:t>dataset4:samsung_mwppg_047-064(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// C:\Users\user\Desktop\anemia\samsung_mwppg_047-064\samsung_female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anemia:16</a:t>
            </a:r>
          </a:p>
          <a:p>
            <a:r>
              <a:rPr lang="en-US" altLang="zh-TW" dirty="0"/>
              <a:t>	normal:141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anemia:40</a:t>
            </a:r>
          </a:p>
          <a:p>
            <a:r>
              <a:rPr lang="en-US" altLang="zh-TW" dirty="0"/>
              <a:t>	normal:87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0F52-0C87-4E7E-AE5E-2DB8035763F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788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2102E-50E2-7855-8842-FEFD02907A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64CC6D50-D1A4-7179-702D-20D18E9A35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B7935446-61FA-E8E4-05C0-3FC561078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</a:p>
          <a:p>
            <a:r>
              <a:rPr lang="en-US" altLang="zh-TW" dirty="0"/>
              <a:t>dataset1:samsung_mwppg_001-046(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anemia:20</a:t>
            </a:r>
          </a:p>
          <a:p>
            <a:r>
              <a:rPr lang="en-US" altLang="zh-TW" dirty="0"/>
              <a:t>	normal:92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anemia:29</a:t>
            </a:r>
          </a:p>
          <a:p>
            <a:r>
              <a:rPr lang="en-US" altLang="zh-TW" dirty="0"/>
              <a:t>	normal:61</a:t>
            </a:r>
          </a:p>
          <a:p>
            <a:r>
              <a:rPr lang="en-US" altLang="zh-TW" dirty="0"/>
              <a:t>dataset2:0717_without_white_balance(iPhone_mwppg_001-041)(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anemia:28</a:t>
            </a:r>
          </a:p>
          <a:p>
            <a:r>
              <a:rPr lang="en-US" altLang="zh-TW" dirty="0"/>
              <a:t>	normal:174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anemia:48</a:t>
            </a:r>
          </a:p>
          <a:p>
            <a:r>
              <a:rPr lang="en-US" altLang="zh-TW" dirty="0"/>
              <a:t>	normal:153</a:t>
            </a:r>
          </a:p>
          <a:p>
            <a:r>
              <a:rPr lang="en-US" altLang="zh-TW" dirty="0"/>
              <a:t>dataset3:</a:t>
            </a:r>
            <a:r>
              <a:rPr lang="zh-TW" altLang="en-US" dirty="0"/>
              <a:t>健檢</a:t>
            </a:r>
            <a:r>
              <a:rPr lang="en-US" altLang="zh-TW" dirty="0"/>
              <a:t>+12</a:t>
            </a:r>
            <a:r>
              <a:rPr lang="zh-TW" altLang="en-US" dirty="0"/>
              <a:t>月</a:t>
            </a:r>
            <a:r>
              <a:rPr lang="en-US" altLang="zh-TW" dirty="0"/>
              <a:t>iPhone(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\image)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anemia:59</a:t>
            </a:r>
          </a:p>
          <a:p>
            <a:r>
              <a:rPr lang="en-US" altLang="zh-TW" dirty="0"/>
              <a:t>	normal:16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anemia:47</a:t>
            </a:r>
          </a:p>
          <a:p>
            <a:r>
              <a:rPr lang="en-US" altLang="zh-TW" dirty="0"/>
              <a:t>	normal:8</a:t>
            </a:r>
          </a:p>
          <a:p>
            <a:r>
              <a:rPr lang="en-US" altLang="zh-TW" dirty="0"/>
              <a:t>dataset4:samsung_mwppg_047-064(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// C:\Users\user\Desktop\anemia\samsung_mwppg_047-064\samsung_female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anemia:16</a:t>
            </a:r>
          </a:p>
          <a:p>
            <a:r>
              <a:rPr lang="en-US" altLang="zh-TW" dirty="0"/>
              <a:t>	normal:141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anemia:40</a:t>
            </a:r>
          </a:p>
          <a:p>
            <a:r>
              <a:rPr lang="en-US" altLang="zh-TW" dirty="0"/>
              <a:t>	normal:87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A20EB9-E78D-3DF2-B861-F60BC5E3F0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0F52-0C87-4E7E-AE5E-2DB8035763F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84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5B4BC-A582-9CEA-9580-9684EC562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4B770006-5156-811A-174B-26F86C8857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731EF11-A471-4109-3B56-A850398397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</a:p>
          <a:p>
            <a:r>
              <a:rPr lang="en-US" altLang="zh-TW" dirty="0"/>
              <a:t>dataset1:samsung_mwppg_001-046(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anemia:20</a:t>
            </a:r>
          </a:p>
          <a:p>
            <a:r>
              <a:rPr lang="en-US" altLang="zh-TW" dirty="0"/>
              <a:t>	normal:92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anemia:29</a:t>
            </a:r>
          </a:p>
          <a:p>
            <a:r>
              <a:rPr lang="en-US" altLang="zh-TW" dirty="0"/>
              <a:t>	normal:61</a:t>
            </a:r>
          </a:p>
          <a:p>
            <a:r>
              <a:rPr lang="en-US" altLang="zh-TW" dirty="0"/>
              <a:t>dataset2:0717_without_white_balance(iPhone_mwppg_001-041)(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anemia:28</a:t>
            </a:r>
          </a:p>
          <a:p>
            <a:r>
              <a:rPr lang="en-US" altLang="zh-TW" dirty="0"/>
              <a:t>	normal:174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anemia:48</a:t>
            </a:r>
          </a:p>
          <a:p>
            <a:r>
              <a:rPr lang="en-US" altLang="zh-TW" dirty="0"/>
              <a:t>	normal:153</a:t>
            </a:r>
          </a:p>
          <a:p>
            <a:r>
              <a:rPr lang="en-US" altLang="zh-TW" dirty="0"/>
              <a:t>dataset3:</a:t>
            </a:r>
            <a:r>
              <a:rPr lang="zh-TW" altLang="en-US" dirty="0"/>
              <a:t>健檢</a:t>
            </a:r>
            <a:r>
              <a:rPr lang="en-US" altLang="zh-TW" dirty="0"/>
              <a:t>+12</a:t>
            </a:r>
            <a:r>
              <a:rPr lang="zh-TW" altLang="en-US" dirty="0"/>
              <a:t>月</a:t>
            </a:r>
            <a:r>
              <a:rPr lang="en-US" altLang="zh-TW" dirty="0"/>
              <a:t>iPhone(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\image)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anemia:59</a:t>
            </a:r>
          </a:p>
          <a:p>
            <a:r>
              <a:rPr lang="en-US" altLang="zh-TW" dirty="0"/>
              <a:t>	normal:16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anemia:47</a:t>
            </a:r>
          </a:p>
          <a:p>
            <a:r>
              <a:rPr lang="en-US" altLang="zh-TW" dirty="0"/>
              <a:t>	normal:8</a:t>
            </a:r>
          </a:p>
          <a:p>
            <a:r>
              <a:rPr lang="en-US" altLang="zh-TW" dirty="0"/>
              <a:t>dataset4:samsung_mwppg_047-064(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// C:\Users\user\Desktop\anemia\samsung_mwppg_047-064\samsung_female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anemia:16</a:t>
            </a:r>
          </a:p>
          <a:p>
            <a:r>
              <a:rPr lang="en-US" altLang="zh-TW" dirty="0"/>
              <a:t>	normal:141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anemia:40</a:t>
            </a:r>
          </a:p>
          <a:p>
            <a:r>
              <a:rPr lang="en-US" altLang="zh-TW" dirty="0"/>
              <a:t>	normal:87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CBAD945-17F0-0495-DDAE-8A9B5461AD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0F52-0C87-4E7E-AE5E-2DB8035763F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350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26C3B4-EB05-19EE-B0B0-23C4FD7E0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E4367972-42A5-8FD0-F366-17B5B8C3BF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7DE748A5-35C9-398D-1A7D-36C3C61E2F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dataset</a:t>
            </a:r>
          </a:p>
          <a:p>
            <a:r>
              <a:rPr lang="en-US" altLang="zh-TW" dirty="0"/>
              <a:t>dataset1:samsung_mwppg_001-046(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anemia:20</a:t>
            </a:r>
          </a:p>
          <a:p>
            <a:r>
              <a:rPr lang="en-US" altLang="zh-TW" dirty="0"/>
              <a:t>	normal:92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anemia:29</a:t>
            </a:r>
          </a:p>
          <a:p>
            <a:r>
              <a:rPr lang="en-US" altLang="zh-TW" dirty="0"/>
              <a:t>	normal:61</a:t>
            </a:r>
          </a:p>
          <a:p>
            <a:r>
              <a:rPr lang="en-US" altLang="zh-TW" dirty="0"/>
              <a:t>dataset2:0717_without_white_balance(iPhone_mwppg_001-041)(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anemia:28</a:t>
            </a:r>
          </a:p>
          <a:p>
            <a:r>
              <a:rPr lang="en-US" altLang="zh-TW" dirty="0"/>
              <a:t>	normal:174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anemia:48</a:t>
            </a:r>
          </a:p>
          <a:p>
            <a:r>
              <a:rPr lang="en-US" altLang="zh-TW" dirty="0"/>
              <a:t>	normal:153</a:t>
            </a:r>
          </a:p>
          <a:p>
            <a:r>
              <a:rPr lang="en-US" altLang="zh-TW" dirty="0"/>
              <a:t>dataset3:</a:t>
            </a:r>
            <a:r>
              <a:rPr lang="zh-TW" altLang="en-US" dirty="0"/>
              <a:t>健檢</a:t>
            </a:r>
            <a:r>
              <a:rPr lang="en-US" altLang="zh-TW" dirty="0"/>
              <a:t>+12</a:t>
            </a:r>
            <a:r>
              <a:rPr lang="zh-TW" altLang="en-US" dirty="0"/>
              <a:t>月</a:t>
            </a:r>
            <a:r>
              <a:rPr lang="en-US" altLang="zh-TW" dirty="0"/>
              <a:t>iPhone(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:\Users\user\Desktop\anemia\</a:t>
            </a:r>
            <a:r>
              <a:rPr lang="en-US" altLang="zh-TW" dirty="0" err="1"/>
              <a:t>Ntut_Project</a:t>
            </a:r>
            <a:r>
              <a:rPr lang="en-US" altLang="zh-TW" dirty="0"/>
              <a:t>-master\</a:t>
            </a:r>
            <a:r>
              <a:rPr lang="en-US" altLang="zh-TW" dirty="0" err="1"/>
              <a:t>knn</a:t>
            </a:r>
            <a:r>
              <a:rPr lang="en-US" altLang="zh-TW" dirty="0"/>
              <a:t>\image)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anemia:59</a:t>
            </a:r>
          </a:p>
          <a:p>
            <a:r>
              <a:rPr lang="en-US" altLang="zh-TW" dirty="0"/>
              <a:t>	normal:16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anemia:47</a:t>
            </a:r>
          </a:p>
          <a:p>
            <a:r>
              <a:rPr lang="en-US" altLang="zh-TW" dirty="0"/>
              <a:t>	normal:8</a:t>
            </a:r>
          </a:p>
          <a:p>
            <a:r>
              <a:rPr lang="en-US" altLang="zh-TW" dirty="0"/>
              <a:t>dataset4:samsung_mwppg_047-064(</a:t>
            </a:r>
            <a:r>
              <a:rPr lang="en-US" altLang="zh-TW" dirty="0" err="1"/>
              <a:t>path:C</a:t>
            </a:r>
            <a:r>
              <a:rPr lang="en-US" altLang="zh-TW" dirty="0"/>
              <a:t>:\Users\user\Desktop\anemia)</a:t>
            </a:r>
          </a:p>
          <a:p>
            <a:r>
              <a:rPr lang="en-US" altLang="zh-TW" dirty="0"/>
              <a:t>// C:\Users\user\Desktop\anemia\samsung_mwppg_047-064\samsung_female</a:t>
            </a:r>
          </a:p>
          <a:p>
            <a:r>
              <a:rPr lang="en-US" altLang="zh-TW" dirty="0"/>
              <a:t>male:</a:t>
            </a:r>
          </a:p>
          <a:p>
            <a:r>
              <a:rPr lang="en-US" altLang="zh-TW" dirty="0"/>
              <a:t>	anemia:16</a:t>
            </a:r>
          </a:p>
          <a:p>
            <a:r>
              <a:rPr lang="en-US" altLang="zh-TW" dirty="0"/>
              <a:t>	normal:141</a:t>
            </a:r>
          </a:p>
          <a:p>
            <a:r>
              <a:rPr lang="en-US" altLang="zh-TW" dirty="0"/>
              <a:t>female:</a:t>
            </a:r>
          </a:p>
          <a:p>
            <a:r>
              <a:rPr lang="en-US" altLang="zh-TW" dirty="0"/>
              <a:t>	anemia:40</a:t>
            </a:r>
          </a:p>
          <a:p>
            <a:r>
              <a:rPr lang="en-US" altLang="zh-TW" dirty="0"/>
              <a:t>	normal:87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2AD8DDD-6A46-6AB1-4C2D-5377F61AC8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00F52-0C87-4E7E-AE5E-2DB8035763F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4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CC7269-7C52-88D2-EB53-02A450CC9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2E6556-8512-4E8C-9360-1AD01172E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DF3438-AB94-EB1B-6DA8-8C4BB76D0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B6B33E-74C5-1CCA-1114-628A0B2D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8FDDEA-C8C7-5DDE-50AC-34C09A57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18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F2F8F-DB18-4417-4936-82E51385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8D569E-11EB-49AF-1B72-6C2E08AEB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0541F8-9E29-02BB-8DD4-34BAAADF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3BA11F-0935-BAAB-97D2-7184E863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BB656CE-86B0-767B-0D55-4DCE00C7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34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EB59DD3-F793-535D-DF09-79EBA6B68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625C717-CCD7-333D-A23A-6F4487690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67B168-D76E-9870-E265-B11D5514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3FDB20F-1D29-DF48-7D83-99321AD9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E5C4FC-220B-2485-30E0-3E7B628F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00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5F03C4-D275-C72E-10B4-2081EE87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08328E-921A-ADA0-C1C4-03B563FC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27EDFA-18D9-B4AE-509D-57EA33D3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22FD34-402D-BDF3-4C44-C79ED847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3E3488-DAB3-640A-E960-46FC782D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880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97655-10D4-3D22-788E-A5321A74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60C7C63-6F39-D3F3-2DE2-781B73124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CEE1C9-3388-4B3F-80FB-62E238369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E3FCBF-424B-4F8D-A4F9-D4C701592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9C1593-19E8-1BD1-051E-4895E673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6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75F925-7DA7-233A-6506-097CB238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4D5D89-BB40-3DB9-87AF-A378025F2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4F8006-4B05-E550-A64F-70664D019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889B942-DE0E-5FFC-0D90-6B0F3314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17EAA67-0717-1A14-59ED-F4121CF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44D1CD-4AE2-A12D-5C3C-1C3B5D5D7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05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9CD9A-3206-0C6F-5D33-7B39AF4D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C5EEAA-7BE7-E8DD-A495-6D46BED58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23843C3-8112-1FCE-EAB7-97D6B4F12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CFEA29B-9816-127E-C943-1CCECBA58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8DDB1C5-0030-D1FA-8C11-A985D8898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017ECA0-2D50-6DED-49C3-CB578EB3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8F1A5B3-C998-386C-BC41-31141F14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5308D26-0D05-71B8-2AF6-4C7438FF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464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84A4B6-ABBC-5FA1-A187-83F8D57E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92576D-B40C-44C2-C6AF-145A6C68D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5506393-A68E-4F76-ACA8-61A95F3E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29F16AE-9D56-194B-86CA-A6D1929D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6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772D345-F9C4-B802-0FD7-1432184C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42E3264-BD63-DBDF-B9EA-446F679F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DC575E7-810B-908E-B313-89C23913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74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F8F501-6BDD-D18F-B1A3-D45F1032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DE89B4-BC16-2233-C842-9E79E6CC9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AC99E8-AEDE-D36E-DBB9-AB324C07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AB9B5E-E86E-E480-B63A-EEEA57E7C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D43805-46B8-6759-7DA2-A667E6C4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C7C327-F4CE-CF0B-1291-B64CF146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40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03C87E-0232-7C1C-8563-25F78675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C5F069C-D408-02E0-7BBE-0A37596E4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E969F1-131E-D7F8-212B-EC40D9E3D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6FA106D-7103-9664-2E2C-EFBB812F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E609A63-3248-60D1-CB16-913E2C51A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147976-9E96-6842-9043-0D1B16A34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04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879D4FE-3DF2-15BC-833B-302D9416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589D19-31B1-2014-4248-3DE7B85E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49EB14-709D-78EB-7B55-7E827512B1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F8F064-24C1-444F-979F-8A6B5879C476}" type="datetimeFigureOut">
              <a:rPr lang="zh-TW" altLang="en-US" smtClean="0"/>
              <a:t>2024/2/14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B6E938-AFF7-5398-E242-1D805823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36D0A6A-D3BA-A3F5-A3DB-172873DA1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97B7E4-137B-491D-9425-7515C3CFC7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70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5B4612D4-3FE5-6CB1-E30F-C02D29293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/>
              <a:t>黃疸貧血資料統計</a:t>
            </a:r>
            <a:endParaRPr lang="zh-TW" altLang="en-US" dirty="0"/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CBE4772E-7B2D-E020-69FF-B23513D10C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/>
              <a:t>張舜雅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38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4D4DF-15F0-A227-7235-B2CE9D940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F83363-EDC6-3E81-A2B5-447093EF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AFCF62-C6CB-4140-DAFB-FD90A08DA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Source:2023 </a:t>
            </a:r>
            <a:r>
              <a:rPr lang="zh-TW" altLang="en-US" dirty="0"/>
              <a:t>新國民醫院</a:t>
            </a:r>
            <a:r>
              <a:rPr lang="en-US" altLang="zh-TW" dirty="0"/>
              <a:t>(</a:t>
            </a:r>
            <a:r>
              <a:rPr lang="zh-TW" altLang="en-US" dirty="0"/>
              <a:t>健檢中心</a:t>
            </a:r>
            <a:r>
              <a:rPr lang="en-US" altLang="zh-TW" dirty="0"/>
              <a:t>+</a:t>
            </a:r>
            <a:r>
              <a:rPr lang="zh-TW" altLang="en-US" dirty="0"/>
              <a:t>洗腎室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/>
              <a:t>Mobile:</a:t>
            </a:r>
            <a:r>
              <a:rPr lang="zh-TW" altLang="en-US" dirty="0"/>
              <a:t> </a:t>
            </a:r>
            <a:r>
              <a:rPr lang="en-US" altLang="zh-TW" dirty="0"/>
              <a:t>iPhone</a:t>
            </a:r>
          </a:p>
          <a:p>
            <a:pPr marL="0" indent="0">
              <a:buNone/>
            </a:pPr>
            <a:r>
              <a:rPr lang="en-US" altLang="zh-TW" dirty="0"/>
              <a:t>Name: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260D3D9-207D-800F-50AA-65AAEEAC9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4654"/>
              </p:ext>
            </p:extLst>
          </p:nvPr>
        </p:nvGraphicFramePr>
        <p:xfrm>
          <a:off x="838200" y="3445034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99151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681170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01141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Anemia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Normal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4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16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6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Female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5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50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E9620-B7EB-BE09-FE20-CA0DF2BDA8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FC7974-25EC-CBFE-5319-69EFF6A0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dataset4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CA3A21-67B5-6B89-6C92-964D9868B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Source:2023 11</a:t>
            </a:r>
            <a:r>
              <a:rPr lang="zh-TW" altLang="en-US" dirty="0"/>
              <a:t>月</a:t>
            </a:r>
            <a:r>
              <a:rPr lang="en-US" altLang="zh-TW" dirty="0"/>
              <a:t>-12</a:t>
            </a:r>
            <a:r>
              <a:rPr lang="zh-TW" altLang="en-US" dirty="0"/>
              <a:t>月雙和醫院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Mobile: Samsung</a:t>
            </a:r>
          </a:p>
          <a:p>
            <a:pPr marL="0" indent="0">
              <a:buNone/>
            </a:pPr>
            <a:r>
              <a:rPr lang="en-US" altLang="zh-TW" dirty="0"/>
              <a:t>Name: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CD58E8A-5F00-AD93-D718-7E0A051A0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79173"/>
              </p:ext>
            </p:extLst>
          </p:nvPr>
        </p:nvGraphicFramePr>
        <p:xfrm>
          <a:off x="838200" y="3445034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99151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681170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01141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Anemia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Normal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4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6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Female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87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5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4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16EE08A-A42B-0979-8734-57B54C82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人數統計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0D70DE6-57A4-09E3-D08A-794198861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80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94ADE0-1683-EDCB-5B12-40C587C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新國民醫院洗腎室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AA0173-F671-A33E-9017-49C5145C0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抽血資料共</a:t>
            </a:r>
            <a:r>
              <a:rPr lang="en-US" altLang="zh-TW"/>
              <a:t>37</a:t>
            </a:r>
            <a:r>
              <a:rPr lang="zh-TW" altLang="en-US"/>
              <a:t>筆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女性貧血資料</a:t>
            </a:r>
            <a:r>
              <a:rPr lang="en-US" altLang="zh-TW"/>
              <a:t>:</a:t>
            </a:r>
            <a:r>
              <a:rPr lang="zh-TW" altLang="en-US"/>
              <a:t>共</a:t>
            </a:r>
            <a:r>
              <a:rPr lang="en-US" altLang="zh-TW"/>
              <a:t>12</a:t>
            </a:r>
            <a:r>
              <a:rPr lang="zh-TW" altLang="en-US"/>
              <a:t>人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有貧血：</a:t>
            </a:r>
            <a:r>
              <a:rPr lang="en-US" altLang="zh-TW"/>
              <a:t>11</a:t>
            </a:r>
            <a:r>
              <a:rPr lang="zh-TW" altLang="en-US"/>
              <a:t>人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無貧血：</a:t>
            </a:r>
            <a:r>
              <a:rPr lang="en-US" altLang="zh-TW"/>
              <a:t>1</a:t>
            </a:r>
            <a:r>
              <a:rPr lang="zh-TW" altLang="en-US"/>
              <a:t>人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男性貧血資料</a:t>
            </a:r>
            <a:r>
              <a:rPr lang="en-US" altLang="zh-TW"/>
              <a:t>:</a:t>
            </a:r>
            <a:r>
              <a:rPr lang="zh-TW" altLang="en-US"/>
              <a:t>共</a:t>
            </a:r>
            <a:r>
              <a:rPr lang="en-US" altLang="zh-TW"/>
              <a:t>25</a:t>
            </a:r>
            <a:r>
              <a:rPr lang="zh-TW" altLang="en-US"/>
              <a:t>人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有貧血：</a:t>
            </a:r>
            <a:r>
              <a:rPr lang="en-US" altLang="zh-TW"/>
              <a:t>25</a:t>
            </a:r>
            <a:r>
              <a:rPr lang="zh-TW" altLang="en-US"/>
              <a:t>人</a:t>
            </a:r>
            <a:endParaRPr lang="en-US" altLang="zh-TW"/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/>
              <a:t>無貧血：</a:t>
            </a:r>
            <a:r>
              <a:rPr lang="en-US" altLang="zh-TW"/>
              <a:t>0</a:t>
            </a:r>
            <a:r>
              <a:rPr lang="zh-TW" altLang="en-US"/>
              <a:t>人</a:t>
            </a:r>
            <a:endParaRPr lang="en-US" altLang="zh-TW" dirty="0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51CFF6BC-8681-55CE-991F-BD0673A448C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9D78FA2-A4AC-E0EA-87C2-A6E6D301C72F}"/>
              </a:ext>
            </a:extLst>
          </p:cNvPr>
          <p:cNvSpPr txBox="1"/>
          <p:nvPr/>
        </p:nvSpPr>
        <p:spPr>
          <a:xfrm>
            <a:off x="5899484" y="1847934"/>
            <a:ext cx="6096000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280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無黃疸資料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33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94ADE0-1683-EDCB-5B12-40C587C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新國民醫院健檢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AA0173-F671-A33E-9017-49C5145C0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抽血資料共</a:t>
            </a:r>
            <a:r>
              <a:rPr lang="en-US" altLang="zh-TW" dirty="0"/>
              <a:t>9</a:t>
            </a:r>
            <a:r>
              <a:rPr lang="zh-TW" altLang="en-US" dirty="0"/>
              <a:t>筆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女性貧血資料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3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</a:t>
            </a:r>
            <a:r>
              <a:rPr lang="en-US" altLang="zh-TW" dirty="0"/>
              <a:t>1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2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男性貧血資料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6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</a:t>
            </a:r>
            <a:r>
              <a:rPr lang="en-US" altLang="zh-TW" dirty="0"/>
              <a:t>0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6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420CF12-F419-EEA5-F4B7-E6B0DF9DAD5A}"/>
              </a:ext>
            </a:extLst>
          </p:cNvPr>
          <p:cNvSpPr txBox="1"/>
          <p:nvPr/>
        </p:nvSpPr>
        <p:spPr>
          <a:xfrm>
            <a:off x="5855368" y="2306888"/>
            <a:ext cx="6096000" cy="1512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黃疸資料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共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有黃疸：</a:t>
            </a:r>
            <a:r>
              <a:rPr lang="en-US" altLang="zh-TW" sz="2800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無黃疸：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9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19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94ADE0-1683-EDCB-5B12-40C587C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2023</a:t>
            </a:r>
            <a:r>
              <a:rPr lang="zh-TW" altLang="en-US" dirty="0"/>
              <a:t> 三月</a:t>
            </a:r>
            <a:r>
              <a:rPr lang="en-US" altLang="zh-TW" dirty="0"/>
              <a:t>-</a:t>
            </a:r>
            <a:r>
              <a:rPr lang="zh-TW" altLang="en-US" dirty="0"/>
              <a:t>六月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AA0173-F671-A33E-9017-49C5145C0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抽血資料共</a:t>
            </a:r>
            <a:r>
              <a:rPr lang="en-US" altLang="zh-TW" dirty="0"/>
              <a:t>14</a:t>
            </a:r>
            <a:r>
              <a:rPr lang="zh-TW" altLang="en-US" dirty="0"/>
              <a:t>筆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女性貧血資料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8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</a:t>
            </a:r>
            <a:r>
              <a:rPr lang="en-US" altLang="zh-TW" dirty="0"/>
              <a:t>1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7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男性貧血資料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6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</a:t>
            </a:r>
            <a:r>
              <a:rPr lang="en-US" altLang="zh-TW" dirty="0"/>
              <a:t>0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6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420CF12-F419-EEA5-F4B7-E6B0DF9DAD5A}"/>
              </a:ext>
            </a:extLst>
          </p:cNvPr>
          <p:cNvSpPr txBox="1"/>
          <p:nvPr/>
        </p:nvSpPr>
        <p:spPr>
          <a:xfrm>
            <a:off x="5855368" y="2306888"/>
            <a:ext cx="6096000" cy="1512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黃疸資料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共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14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有黃疸：</a:t>
            </a:r>
            <a:r>
              <a:rPr lang="en-US" altLang="zh-TW" sz="2800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12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無黃疸：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2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30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94ADE0-1683-EDCB-5B12-40C587C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2023</a:t>
            </a:r>
            <a:r>
              <a:rPr lang="zh-TW" altLang="en-US" dirty="0"/>
              <a:t> </a:t>
            </a:r>
            <a:r>
              <a:rPr lang="en-US" altLang="zh-TW" dirty="0"/>
              <a:t>11</a:t>
            </a:r>
            <a:r>
              <a:rPr lang="zh-TW" altLang="en-US" dirty="0"/>
              <a:t>月</a:t>
            </a:r>
            <a:r>
              <a:rPr lang="en-US" altLang="zh-TW" dirty="0"/>
              <a:t>-12</a:t>
            </a:r>
            <a:r>
              <a:rPr lang="zh-TW" altLang="en-US" dirty="0"/>
              <a:t>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AA0173-F671-A33E-9017-49C5145C0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抽血資料共筆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女性貧血資料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17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13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男性貧血資料</a:t>
            </a:r>
            <a:r>
              <a:rPr lang="en-US" altLang="zh-TW" dirty="0"/>
              <a:t>:</a:t>
            </a:r>
            <a:r>
              <a:rPr lang="zh-TW" altLang="en-US" dirty="0"/>
              <a:t>共</a:t>
            </a:r>
            <a:r>
              <a:rPr lang="en-US" altLang="zh-TW" dirty="0"/>
              <a:t>21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有貧血：</a:t>
            </a:r>
            <a:r>
              <a:rPr lang="en-US" altLang="zh-TW" dirty="0"/>
              <a:t>6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無貧血：</a:t>
            </a:r>
            <a:r>
              <a:rPr lang="en-US" altLang="zh-TW" dirty="0"/>
              <a:t>15</a:t>
            </a:r>
            <a:r>
              <a:rPr lang="zh-TW" altLang="en-US" dirty="0"/>
              <a:t>人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420CF12-F419-EEA5-F4B7-E6B0DF9DAD5A}"/>
              </a:ext>
            </a:extLst>
          </p:cNvPr>
          <p:cNvSpPr txBox="1"/>
          <p:nvPr/>
        </p:nvSpPr>
        <p:spPr>
          <a:xfrm>
            <a:off x="5855368" y="2306888"/>
            <a:ext cx="6096000" cy="1512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黃疸資料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共</a:t>
            </a:r>
            <a:r>
              <a:rPr lang="en-US" altLang="zh-TW" sz="2800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38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有黃疸：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無黃疸：</a:t>
            </a:r>
            <a:r>
              <a:rPr lang="en-US" altLang="zh-TW" sz="2800" dirty="0">
                <a:solidFill>
                  <a:prstClr val="black"/>
                </a:solidFill>
                <a:latin typeface="Aptos" panose="02110004020202020204"/>
                <a:ea typeface="新細明體" panose="02020500000000000000" pitchFamily="18" charset="-120"/>
              </a:rPr>
              <a:t>34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新細明體" panose="02020500000000000000" pitchFamily="18" charset="-120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405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EFD091-2B7A-8BD8-9830-92545157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資料集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05EBC6-F99D-AE22-284D-377A8DEC00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(</a:t>
            </a:r>
            <a:r>
              <a:rPr lang="zh-TW" altLang="en-US" dirty="0"/>
              <a:t>人次統計</a:t>
            </a:r>
            <a:r>
              <a:rPr lang="en-US" altLang="zh-TW" dirty="0"/>
              <a:t>)</a:t>
            </a:r>
            <a:r>
              <a:rPr lang="zh-TW" altLang="en-US" dirty="0"/>
              <a:t>、圖片張數</a:t>
            </a:r>
          </a:p>
        </p:txBody>
      </p:sp>
    </p:spTree>
    <p:extLst>
      <p:ext uri="{BB962C8B-B14F-4D97-AF65-F5344CB8AC3E}">
        <p14:creationId xmlns:p14="http://schemas.microsoft.com/office/powerpoint/2010/main" val="243378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9FDBEA-FD0A-8927-089C-8E447B044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08B698-0410-5580-14BE-1C6D58DA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Source: 2023 </a:t>
            </a:r>
            <a:r>
              <a:rPr lang="zh-TW" altLang="en-US" dirty="0"/>
              <a:t>三月</a:t>
            </a:r>
            <a:r>
              <a:rPr lang="en-US" altLang="zh-TW" dirty="0"/>
              <a:t>-</a:t>
            </a:r>
            <a:r>
              <a:rPr lang="zh-TW" altLang="en-US" dirty="0"/>
              <a:t>六月雙和醫院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Mobile: Samsung</a:t>
            </a:r>
          </a:p>
          <a:p>
            <a:pPr marL="0" indent="0">
              <a:buNone/>
            </a:pPr>
            <a:r>
              <a:rPr lang="en-US" altLang="zh-TW" dirty="0"/>
              <a:t>Name: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C055239C-7127-B050-5EF3-09494736E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90317"/>
              </p:ext>
            </p:extLst>
          </p:nvPr>
        </p:nvGraphicFramePr>
        <p:xfrm>
          <a:off x="838200" y="3445034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99151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681170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01141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Anemia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Normal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4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6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Female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5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3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300CA9-C421-A535-3EF7-4085006FC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217430-16A0-1FE2-9DD2-95718CB5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dataset2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0E4C3F-CE03-0E6A-DD39-B7004F0A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Source: 2023 </a:t>
            </a:r>
            <a:r>
              <a:rPr lang="zh-TW" altLang="en-US" dirty="0"/>
              <a:t>三月</a:t>
            </a:r>
            <a:r>
              <a:rPr lang="en-US" altLang="zh-TW" dirty="0"/>
              <a:t>-</a:t>
            </a:r>
            <a:r>
              <a:rPr lang="zh-TW" altLang="en-US" dirty="0"/>
              <a:t>六月雙和醫院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Mobile: iPhone</a:t>
            </a:r>
          </a:p>
          <a:p>
            <a:pPr marL="0" indent="0">
              <a:buNone/>
            </a:pPr>
            <a:r>
              <a:rPr lang="en-US" altLang="zh-TW" dirty="0"/>
              <a:t>Name: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		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0DC4BAC-928B-9528-50CE-02F371743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18818"/>
              </p:ext>
            </p:extLst>
          </p:nvPr>
        </p:nvGraphicFramePr>
        <p:xfrm>
          <a:off x="838200" y="3445034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99151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681170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01141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Anemia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Normal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745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69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Female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05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5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95a2e2-cea3-48a8-881d-00b30df5ca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8AD989A4FF27044485EA1E4C8583F5B8" ma:contentTypeVersion="14" ma:contentTypeDescription="建立新的文件。" ma:contentTypeScope="" ma:versionID="acd7eaa7cbb2158701867ab377b5b1f0">
  <xsd:schema xmlns:xsd="http://www.w3.org/2001/XMLSchema" xmlns:xs="http://www.w3.org/2001/XMLSchema" xmlns:p="http://schemas.microsoft.com/office/2006/metadata/properties" xmlns:ns3="c695a2e2-cea3-48a8-881d-00b30df5ca00" xmlns:ns4="71b3f151-5140-45b5-8fa8-e529c840fef0" targetNamespace="http://schemas.microsoft.com/office/2006/metadata/properties" ma:root="true" ma:fieldsID="534a7ae4b8576e2c6188e6b3c5070b23" ns3:_="" ns4:_="">
    <xsd:import namespace="c695a2e2-cea3-48a8-881d-00b30df5ca00"/>
    <xsd:import namespace="71b3f151-5140-45b5-8fa8-e529c840fe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5a2e2-cea3-48a8-881d-00b30df5c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b3f151-5140-45b5-8fa8-e529c840f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用提示雜湊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466ED-AC49-4F72-9F96-A9BF2795F5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0C8BB4-AE3D-49B8-9C5F-D9931AC80733}">
  <ds:schemaRefs>
    <ds:schemaRef ds:uri="http://schemas.microsoft.com/office/2006/documentManagement/types"/>
    <ds:schemaRef ds:uri="http://purl.org/dc/terms/"/>
    <ds:schemaRef ds:uri="71b3f151-5140-45b5-8fa8-e529c840fef0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c695a2e2-cea3-48a8-881d-00b30df5ca0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AAF63F4-87EA-460E-9938-5506CE5001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5a2e2-cea3-48a8-881d-00b30df5ca00"/>
    <ds:schemaRef ds:uri="71b3f151-5140-45b5-8fa8-e529c840f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1155</Words>
  <Application>Microsoft Office PowerPoint</Application>
  <PresentationFormat>寬螢幕</PresentationFormat>
  <Paragraphs>228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佈景主題</vt:lpstr>
      <vt:lpstr>黃疸貧血資料統計</vt:lpstr>
      <vt:lpstr>人數統計</vt:lpstr>
      <vt:lpstr>新國民醫院洗腎室</vt:lpstr>
      <vt:lpstr>新國民醫院健檢</vt:lpstr>
      <vt:lpstr>2023 三月-六月</vt:lpstr>
      <vt:lpstr>2023 11月-12月</vt:lpstr>
      <vt:lpstr>資料集</vt:lpstr>
      <vt:lpstr>dataset1</vt:lpstr>
      <vt:lpstr>dataset2</vt:lpstr>
      <vt:lpstr>dataset3</vt:lpstr>
      <vt:lpstr>dataset4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病房收案示意圖</dc:title>
  <dc:creator>張舜雅</dc:creator>
  <cp:lastModifiedBy>張舜雅</cp:lastModifiedBy>
  <cp:revision>2</cp:revision>
  <dcterms:created xsi:type="dcterms:W3CDTF">2024-01-11T07:17:38Z</dcterms:created>
  <dcterms:modified xsi:type="dcterms:W3CDTF">2024-02-14T09:08:38Z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0x0101008AD989A4FF27044485EA1E4C8583F5B8</vt:lpwstr>
  </property>
</Properties>
</file>