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543593-31D0-CA7E-CAB4-D69046D7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C5E4F7-FF8E-DCEC-1504-A0DDB20C6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BAC746-D66B-1D88-8216-83816706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744F77-9F48-3241-91D3-73B01F0D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C81869-20CF-DAD0-12CE-0CC80F22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348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6E49E5-92F0-2602-AC09-B9B5D5B7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43186F8-6F3D-AAC4-F9E5-C1D6B74D9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07C983-08E5-E039-1007-5721E18E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DCC652F-C085-9D63-A1C7-F16B68BF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49C358-C273-66F5-4553-07B3B352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28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9EB5577-0766-5DF0-41A9-7CDED0868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B218D60-7AB8-DEF2-43DD-9F235A1DB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5F0750-5D5F-57CD-136D-111425E9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954EA9-3E7E-D9CB-95EE-D213992C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1D9370-A08E-3AD1-4C33-A084D386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134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EFEDE3-06A7-B393-7D78-28F91F134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BA36E0-69B2-C597-13DF-8873511BD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D1A3AB-FC7B-BC3B-F1EC-FAC07E14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E7B07B-DC8C-7387-F876-83B6326EE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E537E4-769E-6B19-B15D-83BD5BBA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03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2DC2AD-59DC-41B6-F968-11A44C77D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7CAF247-D0B0-3C1B-0A91-CF44A7D59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8A4201-881A-9476-5AA8-4FAFAE09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5EA29E-E4E2-A74E-C031-A65BDC5C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57704D-6038-2B1C-E41B-47B48ED9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20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5A241C-CBAF-2A24-27E0-5567B187D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C10197-2643-2CB5-D7DA-E159F74F5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D2A2D7E-F1C6-A572-1205-2359C53B5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5FFDF78-553F-DCC1-8D60-68FF4C55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8E7F9AF-DC54-8A3E-7A87-C4908C7FC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DBE69A1-DEC1-BCE4-0A60-50D98D4F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60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EBE67A-6F4F-44E4-9739-C66F6A34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98683A-25EB-233B-30F1-4C5723010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0D27DB-8C5A-673E-0024-A00B43981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009F50F-5B8B-6A2D-A672-19D83D458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C0DC002-0C99-8F48-1BF5-99DA95AB8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6DC793B-9236-8B6F-DF1F-3327EB03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29DB512-0CFD-5F32-286E-677A8F80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04B0381-6CD3-A5A7-C7D5-647285B55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74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1709BB-5693-C0F8-A702-03797D9B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4D899F6-E973-520B-6C19-9F56245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C7819AF-D7BC-DB7C-0DA1-6A1CE7BE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3C2C474-044E-5751-E045-0F3E914E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71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EAE75EB-DD20-C5F1-36A0-DBBDA250E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EA67A9A-CCEA-49B9-2E71-D9222B219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299903-BE2F-0044-FBA6-6FAD66FBC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90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C97AB1-5B26-57E2-087E-288541D0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0CF87B-D8F3-0AA1-ED35-9C056431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CF5867B-79D7-662A-9B1E-8892E2B83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E5136E6-6025-255D-C4AD-2290838A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750FF61-3B37-053E-65A6-A960D478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3E18DF-4FBD-76B6-07B4-BB3DA88C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7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F85CB0-2407-0186-2CC8-4E4812275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55A4099-2AB5-B1FF-24D0-476D67859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F605E7E-0BC3-3896-5CE0-4E10DF1BA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11D9C18-32F3-4C2E-F528-A41A39C7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0C8ACF6-B895-6722-606E-FF04CE01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A8F0607-4067-DDB8-1C54-4AD2CBE8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95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21440ED-A39B-AFEE-A411-C32FDEB7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65CAEC-864D-A05D-30FD-126BD8C13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0149E0-A272-F674-BEFD-58AFC3E14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8772-FF24-4666-B196-CA6CD8211BA4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48D477-D698-1568-DD3D-FF59DDAB5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B9343C-4853-0004-C705-C7FAD21A9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CBBEB-925B-4753-B84D-A288765AD3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49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689136-DE1B-3D9B-DEE2-393AFE497F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PPG</a:t>
            </a:r>
            <a:r>
              <a:rPr lang="zh-TW" altLang="en-US" dirty="0"/>
              <a:t>波長圖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6B5E549-B20B-8C25-950F-6FE8968AD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2023/09/04 By </a:t>
            </a:r>
            <a:r>
              <a:rPr lang="zh-TW" altLang="en-US" dirty="0"/>
              <a:t>鍾季甫</a:t>
            </a:r>
          </a:p>
        </p:txBody>
      </p:sp>
    </p:spTree>
    <p:extLst>
      <p:ext uri="{BB962C8B-B14F-4D97-AF65-F5344CB8AC3E}">
        <p14:creationId xmlns:p14="http://schemas.microsoft.com/office/powerpoint/2010/main" val="250008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文字, 螢幕擷取畫面, 圖表, 設計 的圖片&#10;&#10;自動產生的描述">
            <a:extLst>
              <a:ext uri="{FF2B5EF4-FFF2-40B4-BE49-F238E27FC236}">
                <a16:creationId xmlns:a16="http://schemas.microsoft.com/office/drawing/2014/main" id="{B48992CB-451A-2684-5C9B-5718D2FCC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85561" cy="6858000"/>
          </a:xfrm>
          <a:prstGeom prst="rect">
            <a:avLst/>
          </a:prstGeom>
        </p:spPr>
      </p:pic>
      <p:pic>
        <p:nvPicPr>
          <p:cNvPr id="17" name="圖片 16" descr="一張含有 文字, 螢幕擷取畫面, 圖表, 設計 的圖片&#10;&#10;自動產生的描述">
            <a:extLst>
              <a:ext uri="{FF2B5EF4-FFF2-40B4-BE49-F238E27FC236}">
                <a16:creationId xmlns:a16="http://schemas.microsoft.com/office/drawing/2014/main" id="{7BB8AE32-B5CB-457B-BDFC-076B09BED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61" y="0"/>
            <a:ext cx="3086100" cy="6858000"/>
          </a:xfrm>
          <a:prstGeom prst="rect">
            <a:avLst/>
          </a:prstGeom>
        </p:spPr>
      </p:pic>
      <p:pic>
        <p:nvPicPr>
          <p:cNvPr id="19" name="圖片 18" descr="一張含有 文字, 螢幕擷取畫面, 圖表, 繪圖軟體 的圖片&#10;&#10;自動產生的描述">
            <a:extLst>
              <a:ext uri="{FF2B5EF4-FFF2-40B4-BE49-F238E27FC236}">
                <a16:creationId xmlns:a16="http://schemas.microsoft.com/office/drawing/2014/main" id="{6A7AFFF2-0B3F-5F47-994E-5889B0A0B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122" y="0"/>
            <a:ext cx="3086100" cy="6858000"/>
          </a:xfrm>
          <a:prstGeom prst="rect">
            <a:avLst/>
          </a:prstGeom>
        </p:spPr>
      </p:pic>
      <p:pic>
        <p:nvPicPr>
          <p:cNvPr id="21" name="圖片 20" descr="一張含有 文字, 螢幕擷取畫面, 圖表, 繪圖軟體 的圖片&#10;&#10;自動產生的描述">
            <a:extLst>
              <a:ext uri="{FF2B5EF4-FFF2-40B4-BE49-F238E27FC236}">
                <a16:creationId xmlns:a16="http://schemas.microsoft.com/office/drawing/2014/main" id="{4FBD5C21-17A9-A6B0-A5C0-CBF982754E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683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13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文字, 螢幕擷取畫面, 圖表, 繪圖軟體 的圖片&#10;&#10;自動產生的描述">
            <a:extLst>
              <a:ext uri="{FF2B5EF4-FFF2-40B4-BE49-F238E27FC236}">
                <a16:creationId xmlns:a16="http://schemas.microsoft.com/office/drawing/2014/main" id="{72DF3A03-FE85-6B47-BE14-6F73CB677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86100" cy="6858000"/>
          </a:xfrm>
          <a:prstGeom prst="rect">
            <a:avLst/>
          </a:prstGeom>
        </p:spPr>
      </p:pic>
      <p:pic>
        <p:nvPicPr>
          <p:cNvPr id="17" name="圖片 16" descr="一張含有 文字, 螢幕擷取畫面, 多媒體軟體, 圖表 的圖片&#10;&#10;自動產生的描述">
            <a:extLst>
              <a:ext uri="{FF2B5EF4-FFF2-40B4-BE49-F238E27FC236}">
                <a16:creationId xmlns:a16="http://schemas.microsoft.com/office/drawing/2014/main" id="{218D1B3B-0BE3-F103-E3E5-EA5FEC6CE1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0"/>
            <a:ext cx="3086100" cy="6858000"/>
          </a:xfrm>
          <a:prstGeom prst="rect">
            <a:avLst/>
          </a:prstGeom>
        </p:spPr>
      </p:pic>
      <p:pic>
        <p:nvPicPr>
          <p:cNvPr id="19" name="圖片 18" descr="一張含有 文字, 螢幕擷取畫面, 圖表, 多媒體軟體 的圖片&#10;&#10;自動產生的描述">
            <a:extLst>
              <a:ext uri="{FF2B5EF4-FFF2-40B4-BE49-F238E27FC236}">
                <a16:creationId xmlns:a16="http://schemas.microsoft.com/office/drawing/2014/main" id="{8B4B643A-5489-0F4F-FE18-79386A2EBA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0"/>
            <a:ext cx="3086100" cy="6858000"/>
          </a:xfrm>
          <a:prstGeom prst="rect">
            <a:avLst/>
          </a:prstGeom>
        </p:spPr>
      </p:pic>
      <p:pic>
        <p:nvPicPr>
          <p:cNvPr id="21" name="圖片 20" descr="一張含有 文字, 螢幕擷取畫面, 圖表, 多媒體軟體 的圖片&#10;&#10;自動產生的描述">
            <a:extLst>
              <a:ext uri="{FF2B5EF4-FFF2-40B4-BE49-F238E27FC236}">
                <a16:creationId xmlns:a16="http://schemas.microsoft.com/office/drawing/2014/main" id="{491BF0FA-DCC9-568D-7380-73B515FA18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30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一張含有 文字, 螢幕擷取畫面, 圖表, 設計 的圖片&#10;&#10;自動產生的描述">
            <a:extLst>
              <a:ext uri="{FF2B5EF4-FFF2-40B4-BE49-F238E27FC236}">
                <a16:creationId xmlns:a16="http://schemas.microsoft.com/office/drawing/2014/main" id="{308CCF7A-065E-A84C-BFF7-EB046251F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86100" cy="6858000"/>
          </a:xfrm>
          <a:prstGeom prst="rect">
            <a:avLst/>
          </a:prstGeom>
        </p:spPr>
      </p:pic>
      <p:pic>
        <p:nvPicPr>
          <p:cNvPr id="13" name="圖片 12" descr="一張含有 文字, 螢幕擷取畫面, 圖表, 繪圖軟體 的圖片&#10;&#10;自動產生的描述">
            <a:extLst>
              <a:ext uri="{FF2B5EF4-FFF2-40B4-BE49-F238E27FC236}">
                <a16:creationId xmlns:a16="http://schemas.microsoft.com/office/drawing/2014/main" id="{9EDD9DE9-EB04-AFA7-B133-F0503FC77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0"/>
            <a:ext cx="3086100" cy="6858000"/>
          </a:xfrm>
          <a:prstGeom prst="rect">
            <a:avLst/>
          </a:prstGeom>
        </p:spPr>
      </p:pic>
      <p:pic>
        <p:nvPicPr>
          <p:cNvPr id="15" name="圖片 14" descr="一張含有 文字, 螢幕擷取畫面, 圖表, 設計 的圖片&#10;&#10;自動產生的描述">
            <a:extLst>
              <a:ext uri="{FF2B5EF4-FFF2-40B4-BE49-F238E27FC236}">
                <a16:creationId xmlns:a16="http://schemas.microsoft.com/office/drawing/2014/main" id="{A7ABE048-DE09-81CE-012A-CD0EF7BB8F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3086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3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寬螢幕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佈景主題</vt:lpstr>
      <vt:lpstr>PPG波長圖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PPG波長圖</dc:title>
  <dc:creator>季甫 鍾</dc:creator>
  <cp:lastModifiedBy>季甫 鍾</cp:lastModifiedBy>
  <cp:revision>1</cp:revision>
  <dcterms:created xsi:type="dcterms:W3CDTF">2023-09-04T07:56:21Z</dcterms:created>
  <dcterms:modified xsi:type="dcterms:W3CDTF">2023-09-04T08:06:34Z</dcterms:modified>
</cp:coreProperties>
</file>