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2AB44-9A5A-4E82-B6FE-C34CA4FA5992}" v="168" dt="2023-09-04T06:01:14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季甫 鍾" userId="90b71508771c963c" providerId="LiveId" clId="{5962AB44-9A5A-4E82-B6FE-C34CA4FA5992}"/>
    <pc:docChg chg="undo custSel addSld modSld">
      <pc:chgData name="季甫 鍾" userId="90b71508771c963c" providerId="LiveId" clId="{5962AB44-9A5A-4E82-B6FE-C34CA4FA5992}" dt="2023-09-04T06:01:17.504" v="263" actId="6549"/>
      <pc:docMkLst>
        <pc:docMk/>
      </pc:docMkLst>
      <pc:sldChg chg="modSp new mod">
        <pc:chgData name="季甫 鍾" userId="90b71508771c963c" providerId="LiveId" clId="{5962AB44-9A5A-4E82-B6FE-C34CA4FA5992}" dt="2023-09-02T09:14:29.715" v="46" actId="20577"/>
        <pc:sldMkLst>
          <pc:docMk/>
          <pc:sldMk cId="2961645016" sldId="256"/>
        </pc:sldMkLst>
        <pc:spChg chg="mod">
          <ac:chgData name="季甫 鍾" userId="90b71508771c963c" providerId="LiveId" clId="{5962AB44-9A5A-4E82-B6FE-C34CA4FA5992}" dt="2023-09-02T09:13:57.440" v="1"/>
          <ac:spMkLst>
            <pc:docMk/>
            <pc:sldMk cId="2961645016" sldId="256"/>
            <ac:spMk id="2" creationId="{80A0FA5F-9074-9688-3BED-1E1F731F65BA}"/>
          </ac:spMkLst>
        </pc:spChg>
        <pc:spChg chg="mod">
          <ac:chgData name="季甫 鍾" userId="90b71508771c963c" providerId="LiveId" clId="{5962AB44-9A5A-4E82-B6FE-C34CA4FA5992}" dt="2023-09-02T09:14:29.715" v="46" actId="20577"/>
          <ac:spMkLst>
            <pc:docMk/>
            <pc:sldMk cId="2961645016" sldId="256"/>
            <ac:spMk id="3" creationId="{37D58E59-C1CF-4263-49F9-5ECCAF799F14}"/>
          </ac:spMkLst>
        </pc:spChg>
      </pc:sldChg>
      <pc:sldChg chg="addSp delSp modSp new mod setBg">
        <pc:chgData name="季甫 鍾" userId="90b71508771c963c" providerId="LiveId" clId="{5962AB44-9A5A-4E82-B6FE-C34CA4FA5992}" dt="2023-09-04T06:00:02.826" v="215"/>
        <pc:sldMkLst>
          <pc:docMk/>
          <pc:sldMk cId="2123140663" sldId="257"/>
        </pc:sldMkLst>
        <pc:spChg chg="del">
          <ac:chgData name="季甫 鍾" userId="90b71508771c963c" providerId="LiveId" clId="{5962AB44-9A5A-4E82-B6FE-C34CA4FA5992}" dt="2023-09-02T09:14:38.494" v="48" actId="478"/>
          <ac:spMkLst>
            <pc:docMk/>
            <pc:sldMk cId="2123140663" sldId="257"/>
            <ac:spMk id="2" creationId="{AB43C4E1-90AD-0960-DCD8-0A6E73322256}"/>
          </ac:spMkLst>
        </pc:spChg>
        <pc:spChg chg="del">
          <ac:chgData name="季甫 鍾" userId="90b71508771c963c" providerId="LiveId" clId="{5962AB44-9A5A-4E82-B6FE-C34CA4FA5992}" dt="2023-09-02T09:14:37.695" v="47" actId="478"/>
          <ac:spMkLst>
            <pc:docMk/>
            <pc:sldMk cId="2123140663" sldId="257"/>
            <ac:spMk id="3" creationId="{CDBDBBF2-691F-DC67-527D-EF2496239EC7}"/>
          </ac:spMkLst>
        </pc:spChg>
        <pc:spChg chg="add del">
          <ac:chgData name="季甫 鍾" userId="90b71508771c963c" providerId="LiveId" clId="{5962AB44-9A5A-4E82-B6FE-C34CA4FA5992}" dt="2023-09-02T09:40:17.232" v="88" actId="26606"/>
          <ac:spMkLst>
            <pc:docMk/>
            <pc:sldMk cId="2123140663" sldId="257"/>
            <ac:spMk id="6" creationId="{B9FF99BD-075F-4761-A995-6FC574BD25EA}"/>
          </ac:spMkLst>
        </pc:spChg>
        <pc:spChg chg="add del">
          <ac:chgData name="季甫 鍾" userId="90b71508771c963c" providerId="LiveId" clId="{5962AB44-9A5A-4E82-B6FE-C34CA4FA5992}" dt="2023-09-02T09:40:17.232" v="88" actId="26606"/>
          <ac:spMkLst>
            <pc:docMk/>
            <pc:sldMk cId="2123140663" sldId="257"/>
            <ac:spMk id="7" creationId="{A7B21A54-9BA3-4EA9-B460-5A829ADD9051}"/>
          </ac:spMkLst>
        </pc:spChg>
        <pc:spChg chg="add del">
          <ac:chgData name="季甫 鍾" userId="90b71508771c963c" providerId="LiveId" clId="{5962AB44-9A5A-4E82-B6FE-C34CA4FA5992}" dt="2023-09-02T09:40:17.232" v="88" actId="26606"/>
          <ac:spMkLst>
            <pc:docMk/>
            <pc:sldMk cId="2123140663" sldId="257"/>
            <ac:spMk id="8" creationId="{6FA8F714-B9D8-488A-8CCA-E9948FF913A9}"/>
          </ac:spMkLst>
        </pc:spChg>
        <pc:spChg chg="add del">
          <ac:chgData name="季甫 鍾" userId="90b71508771c963c" providerId="LiveId" clId="{5962AB44-9A5A-4E82-B6FE-C34CA4FA5992}" dt="2023-09-02T09:36:12.191" v="74" actId="26606"/>
          <ac:spMkLst>
            <pc:docMk/>
            <pc:sldMk cId="2123140663" sldId="257"/>
            <ac:spMk id="9" creationId="{B9FF99BD-075F-4761-A995-6FC574BD25EA}"/>
          </ac:spMkLst>
        </pc:spChg>
        <pc:spChg chg="add del">
          <ac:chgData name="季甫 鍾" userId="90b71508771c963c" providerId="LiveId" clId="{5962AB44-9A5A-4E82-B6FE-C34CA4FA5992}" dt="2023-09-02T09:40:18.967" v="90" actId="26606"/>
          <ac:spMkLst>
            <pc:docMk/>
            <pc:sldMk cId="2123140663" sldId="257"/>
            <ac:spMk id="10" creationId="{DA2E7C1E-2B5A-4BBA-AE51-1CD8C19309D7}"/>
          </ac:spMkLst>
        </pc:spChg>
        <pc:spChg chg="add del">
          <ac:chgData name="季甫 鍾" userId="90b71508771c963c" providerId="LiveId" clId="{5962AB44-9A5A-4E82-B6FE-C34CA4FA5992}" dt="2023-09-02T09:36:12.191" v="74" actId="26606"/>
          <ac:spMkLst>
            <pc:docMk/>
            <pc:sldMk cId="2123140663" sldId="257"/>
            <ac:spMk id="11" creationId="{A7B21A54-9BA3-4EA9-B460-5A829ADD9051}"/>
          </ac:spMkLst>
        </pc:spChg>
        <pc:spChg chg="add del">
          <ac:chgData name="季甫 鍾" userId="90b71508771c963c" providerId="LiveId" clId="{5962AB44-9A5A-4E82-B6FE-C34CA4FA5992}" dt="2023-09-02T09:40:18.967" v="90" actId="26606"/>
          <ac:spMkLst>
            <pc:docMk/>
            <pc:sldMk cId="2123140663" sldId="257"/>
            <ac:spMk id="12" creationId="{43DF76B1-5174-4FAF-9D19-FFEE98426836}"/>
          </ac:spMkLst>
        </pc:spChg>
        <pc:spChg chg="add del">
          <ac:chgData name="季甫 鍾" userId="90b71508771c963c" providerId="LiveId" clId="{5962AB44-9A5A-4E82-B6FE-C34CA4FA5992}" dt="2023-09-02T09:36:12.191" v="74" actId="26606"/>
          <ac:spMkLst>
            <pc:docMk/>
            <pc:sldMk cId="2123140663" sldId="257"/>
            <ac:spMk id="13" creationId="{6FA8F714-B9D8-488A-8CCA-E9948FF913A9}"/>
          </ac:spMkLst>
        </pc:spChg>
        <pc:spChg chg="add del">
          <ac:chgData name="季甫 鍾" userId="90b71508771c963c" providerId="LiveId" clId="{5962AB44-9A5A-4E82-B6FE-C34CA4FA5992}" dt="2023-09-02T09:40:19.997" v="92" actId="26606"/>
          <ac:spMkLst>
            <pc:docMk/>
            <pc:sldMk cId="2123140663" sldId="257"/>
            <ac:spMk id="14" creationId="{B9FF99BD-075F-4761-A995-6FC574BD25EA}"/>
          </ac:spMkLst>
        </pc:spChg>
        <pc:spChg chg="add del">
          <ac:chgData name="季甫 鍾" userId="90b71508771c963c" providerId="LiveId" clId="{5962AB44-9A5A-4E82-B6FE-C34CA4FA5992}" dt="2023-09-02T09:40:19.997" v="92" actId="26606"/>
          <ac:spMkLst>
            <pc:docMk/>
            <pc:sldMk cId="2123140663" sldId="257"/>
            <ac:spMk id="15" creationId="{A7B21A54-9BA3-4EA9-B460-5A829ADD9051}"/>
          </ac:spMkLst>
        </pc:spChg>
        <pc:spChg chg="add del">
          <ac:chgData name="季甫 鍾" userId="90b71508771c963c" providerId="LiveId" clId="{5962AB44-9A5A-4E82-B6FE-C34CA4FA5992}" dt="2023-09-02T09:40:19.997" v="92" actId="26606"/>
          <ac:spMkLst>
            <pc:docMk/>
            <pc:sldMk cId="2123140663" sldId="257"/>
            <ac:spMk id="16" creationId="{6FA8F714-B9D8-488A-8CCA-E9948FF913A9}"/>
          </ac:spMkLst>
        </pc:spChg>
        <pc:spChg chg="add del">
          <ac:chgData name="季甫 鍾" userId="90b71508771c963c" providerId="LiveId" clId="{5962AB44-9A5A-4E82-B6FE-C34CA4FA5992}" dt="2023-09-02T09:40:24.395" v="94" actId="26606"/>
          <ac:spMkLst>
            <pc:docMk/>
            <pc:sldMk cId="2123140663" sldId="257"/>
            <ac:spMk id="18" creationId="{32BC26D8-82FB-445E-AA49-62A77D7C1EE0}"/>
          </ac:spMkLst>
        </pc:spChg>
        <pc:spChg chg="add del">
          <ac:chgData name="季甫 鍾" userId="90b71508771c963c" providerId="LiveId" clId="{5962AB44-9A5A-4E82-B6FE-C34CA4FA5992}" dt="2023-09-02T09:40:24.395" v="94" actId="26606"/>
          <ac:spMkLst>
            <pc:docMk/>
            <pc:sldMk cId="2123140663" sldId="257"/>
            <ac:spMk id="19" creationId="{CB44330D-EA18-4254-AA95-EB49948539B8}"/>
          </ac:spMkLst>
        </pc:spChg>
        <pc:spChg chg="add">
          <ac:chgData name="季甫 鍾" userId="90b71508771c963c" providerId="LiveId" clId="{5962AB44-9A5A-4E82-B6FE-C34CA4FA5992}" dt="2023-09-02T09:40:24.395" v="94" actId="26606"/>
          <ac:spMkLst>
            <pc:docMk/>
            <pc:sldMk cId="2123140663" sldId="257"/>
            <ac:spMk id="24" creationId="{01D0AF59-99C3-4251-AB9A-C966C6AD4400}"/>
          </ac:spMkLst>
        </pc:spChg>
        <pc:spChg chg="add">
          <ac:chgData name="季甫 鍾" userId="90b71508771c963c" providerId="LiveId" clId="{5962AB44-9A5A-4E82-B6FE-C34CA4FA5992}" dt="2023-09-02T09:40:24.395" v="94" actId="26606"/>
          <ac:spMkLst>
            <pc:docMk/>
            <pc:sldMk cId="2123140663" sldId="257"/>
            <ac:spMk id="26" creationId="{1855405F-37A2-4869-9154-F8BE3BECE6C3}"/>
          </ac:spMkLst>
        </pc:spChg>
        <pc:graphicFrameChg chg="add mod">
          <ac:chgData name="季甫 鍾" userId="90b71508771c963c" providerId="LiveId" clId="{5962AB44-9A5A-4E82-B6FE-C34CA4FA5992}" dt="2023-09-04T06:00:02.826" v="215"/>
          <ac:graphicFrameMkLst>
            <pc:docMk/>
            <pc:sldMk cId="2123140663" sldId="257"/>
            <ac:graphicFrameMk id="4" creationId="{5E8A59C1-5A40-3532-39DD-36C7462F9BA8}"/>
          </ac:graphicFrameMkLst>
        </pc:graphicFrameChg>
        <pc:graphicFrameChg chg="add del mod">
          <ac:chgData name="季甫 鍾" userId="90b71508771c963c" providerId="LiveId" clId="{5962AB44-9A5A-4E82-B6FE-C34CA4FA5992}" dt="2023-09-02T09:35:33.932" v="56" actId="21"/>
          <ac:graphicFrameMkLst>
            <pc:docMk/>
            <pc:sldMk cId="2123140663" sldId="257"/>
            <ac:graphicFrameMk id="5" creationId="{3C15B55C-56E0-7356-0E4B-49D17A4962CB}"/>
          </ac:graphicFrameMkLst>
        </pc:graphicFrameChg>
      </pc:sldChg>
      <pc:sldChg chg="addSp delSp modSp new mod setBg">
        <pc:chgData name="季甫 鍾" userId="90b71508771c963c" providerId="LiveId" clId="{5962AB44-9A5A-4E82-B6FE-C34CA4FA5992}" dt="2023-09-02T09:40:09.292" v="86" actId="26606"/>
        <pc:sldMkLst>
          <pc:docMk/>
          <pc:sldMk cId="356483323" sldId="258"/>
        </pc:sldMkLst>
        <pc:spChg chg="del">
          <ac:chgData name="季甫 鍾" userId="90b71508771c963c" providerId="LiveId" clId="{5962AB44-9A5A-4E82-B6FE-C34CA4FA5992}" dt="2023-09-02T09:35:38.256" v="58" actId="478"/>
          <ac:spMkLst>
            <pc:docMk/>
            <pc:sldMk cId="356483323" sldId="258"/>
            <ac:spMk id="2" creationId="{1359122A-B5C2-A341-9FF0-212C3D48929C}"/>
          </ac:spMkLst>
        </pc:spChg>
        <pc:spChg chg="del">
          <ac:chgData name="季甫 鍾" userId="90b71508771c963c" providerId="LiveId" clId="{5962AB44-9A5A-4E82-B6FE-C34CA4FA5992}" dt="2023-09-02T09:35:38.256" v="58" actId="478"/>
          <ac:spMkLst>
            <pc:docMk/>
            <pc:sldMk cId="356483323" sldId="258"/>
            <ac:spMk id="3" creationId="{C1C8CBC1-3BFE-D9A1-A87F-90FAF82A81D9}"/>
          </ac:spMkLst>
        </pc:spChg>
        <pc:spChg chg="add del">
          <ac:chgData name="季甫 鍾" userId="90b71508771c963c" providerId="LiveId" clId="{5962AB44-9A5A-4E82-B6FE-C34CA4FA5992}" dt="2023-09-02T09:40:08.164" v="83" actId="26606"/>
          <ac:spMkLst>
            <pc:docMk/>
            <pc:sldMk cId="356483323" sldId="258"/>
            <ac:spMk id="6" creationId="{AB8C311F-7253-4AED-9701-7FC0708C41C7}"/>
          </ac:spMkLst>
        </pc:spChg>
        <pc:spChg chg="add del">
          <ac:chgData name="季甫 鍾" userId="90b71508771c963c" providerId="LiveId" clId="{5962AB44-9A5A-4E82-B6FE-C34CA4FA5992}" dt="2023-09-02T09:40:08.164" v="83" actId="26606"/>
          <ac:spMkLst>
            <pc:docMk/>
            <pc:sldMk cId="356483323" sldId="258"/>
            <ac:spMk id="7" creationId="{E2384209-CB15-4CDF-9D31-C44FD9A3F20D}"/>
          </ac:spMkLst>
        </pc:spChg>
        <pc:spChg chg="add del">
          <ac:chgData name="季甫 鍾" userId="90b71508771c963c" providerId="LiveId" clId="{5962AB44-9A5A-4E82-B6FE-C34CA4FA5992}" dt="2023-09-02T09:40:08.164" v="83" actId="26606"/>
          <ac:spMkLst>
            <pc:docMk/>
            <pc:sldMk cId="356483323" sldId="258"/>
            <ac:spMk id="8" creationId="{2633B3B5-CC90-43F0-8714-D31D1F3F0209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9" creationId="{F3060C83-F051-4F0E-ABAD-AA0DFC48B218}"/>
          </ac:spMkLst>
        </pc:spChg>
        <pc:spChg chg="add del">
          <ac:chgData name="季甫 鍾" userId="90b71508771c963c" providerId="LiveId" clId="{5962AB44-9A5A-4E82-B6FE-C34CA4FA5992}" dt="2023-09-02T09:40:08.164" v="83" actId="26606"/>
          <ac:spMkLst>
            <pc:docMk/>
            <pc:sldMk cId="356483323" sldId="258"/>
            <ac:spMk id="10" creationId="{A8D57A06-A426-446D-B02C-A2DC6B62E45E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11" creationId="{83C98ABE-055B-441F-B07E-44F97F083C39}"/>
          </ac:spMkLst>
        </pc:spChg>
        <pc:spChg chg="add del">
          <ac:chgData name="季甫 鍾" userId="90b71508771c963c" providerId="LiveId" clId="{5962AB44-9A5A-4E82-B6FE-C34CA4FA5992}" dt="2023-09-02T09:40:09.287" v="85" actId="26606"/>
          <ac:spMkLst>
            <pc:docMk/>
            <pc:sldMk cId="356483323" sldId="258"/>
            <ac:spMk id="12" creationId="{DA2E7C1E-2B5A-4BBA-AE51-1CD8C19309D7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13" creationId="{29FDB030-9B49-4CED-8CCD-4D99382388AC}"/>
          </ac:spMkLst>
        </pc:spChg>
        <pc:spChg chg="add del">
          <ac:chgData name="季甫 鍾" userId="90b71508771c963c" providerId="LiveId" clId="{5962AB44-9A5A-4E82-B6FE-C34CA4FA5992}" dt="2023-09-02T09:40:09.287" v="85" actId="26606"/>
          <ac:spMkLst>
            <pc:docMk/>
            <pc:sldMk cId="356483323" sldId="258"/>
            <ac:spMk id="14" creationId="{43DF76B1-5174-4FAF-9D19-FFEE98426836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15" creationId="{3783CA14-24A1-485C-8B30-D6A5D87987AD}"/>
          </ac:spMkLst>
        </pc:spChg>
        <pc:spChg chg="add">
          <ac:chgData name="季甫 鍾" userId="90b71508771c963c" providerId="LiveId" clId="{5962AB44-9A5A-4E82-B6FE-C34CA4FA5992}" dt="2023-09-02T09:40:09.292" v="86" actId="26606"/>
          <ac:spMkLst>
            <pc:docMk/>
            <pc:sldMk cId="356483323" sldId="258"/>
            <ac:spMk id="16" creationId="{01D0AF59-99C3-4251-AB9A-C966C6AD4400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17" creationId="{9A97C86A-04D6-40F7-AE84-31AB43E6A846}"/>
          </ac:spMkLst>
        </pc:spChg>
        <pc:spChg chg="add">
          <ac:chgData name="季甫 鍾" userId="90b71508771c963c" providerId="LiveId" clId="{5962AB44-9A5A-4E82-B6FE-C34CA4FA5992}" dt="2023-09-02T09:40:09.292" v="86" actId="26606"/>
          <ac:spMkLst>
            <pc:docMk/>
            <pc:sldMk cId="356483323" sldId="258"/>
            <ac:spMk id="18" creationId="{1855405F-37A2-4869-9154-F8BE3BECE6C3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19" creationId="{FF9F2414-84E8-453E-B1F3-389FDE8192D9}"/>
          </ac:spMkLst>
        </pc:spChg>
        <pc:spChg chg="add del">
          <ac:chgData name="季甫 鍾" userId="90b71508771c963c" providerId="LiveId" clId="{5962AB44-9A5A-4E82-B6FE-C34CA4FA5992}" dt="2023-09-02T09:35:44.850" v="63" actId="26606"/>
          <ac:spMkLst>
            <pc:docMk/>
            <pc:sldMk cId="356483323" sldId="258"/>
            <ac:spMk id="21" creationId="{3ECA69A1-7536-43AC-85EF-C7106179F5ED}"/>
          </ac:spMkLst>
        </pc:spChg>
        <pc:spChg chg="add del">
          <ac:chgData name="季甫 鍾" userId="90b71508771c963c" providerId="LiveId" clId="{5962AB44-9A5A-4E82-B6FE-C34CA4FA5992}" dt="2023-09-02T09:35:45.385" v="65" actId="26606"/>
          <ac:spMkLst>
            <pc:docMk/>
            <pc:sldMk cId="356483323" sldId="258"/>
            <ac:spMk id="23" creationId="{32BC26D8-82FB-445E-AA49-62A77D7C1EE0}"/>
          </ac:spMkLst>
        </pc:spChg>
        <pc:spChg chg="add del">
          <ac:chgData name="季甫 鍾" userId="90b71508771c963c" providerId="LiveId" clId="{5962AB44-9A5A-4E82-B6FE-C34CA4FA5992}" dt="2023-09-02T09:35:45.385" v="65" actId="26606"/>
          <ac:spMkLst>
            <pc:docMk/>
            <pc:sldMk cId="356483323" sldId="258"/>
            <ac:spMk id="24" creationId="{CB44330D-EA18-4254-AA95-EB49948539B8}"/>
          </ac:spMkLst>
        </pc:spChg>
        <pc:spChg chg="add del">
          <ac:chgData name="季甫 鍾" userId="90b71508771c963c" providerId="LiveId" clId="{5962AB44-9A5A-4E82-B6FE-C34CA4FA5992}" dt="2023-09-02T09:35:45.841" v="67" actId="26606"/>
          <ac:spMkLst>
            <pc:docMk/>
            <pc:sldMk cId="356483323" sldId="258"/>
            <ac:spMk id="26" creationId="{01D0AF59-99C3-4251-AB9A-C966C6AD4400}"/>
          </ac:spMkLst>
        </pc:spChg>
        <pc:spChg chg="add del">
          <ac:chgData name="季甫 鍾" userId="90b71508771c963c" providerId="LiveId" clId="{5962AB44-9A5A-4E82-B6FE-C34CA4FA5992}" dt="2023-09-02T09:35:45.841" v="67" actId="26606"/>
          <ac:spMkLst>
            <pc:docMk/>
            <pc:sldMk cId="356483323" sldId="258"/>
            <ac:spMk id="27" creationId="{1855405F-37A2-4869-9154-F8BE3BECE6C3}"/>
          </ac:spMkLst>
        </pc:spChg>
        <pc:spChg chg="add del">
          <ac:chgData name="季甫 鍾" userId="90b71508771c963c" providerId="LiveId" clId="{5962AB44-9A5A-4E82-B6FE-C34CA4FA5992}" dt="2023-09-02T09:35:46.938" v="69" actId="26606"/>
          <ac:spMkLst>
            <pc:docMk/>
            <pc:sldMk cId="356483323" sldId="258"/>
            <ac:spMk id="29" creationId="{32BC26D8-82FB-445E-AA49-62A77D7C1EE0}"/>
          </ac:spMkLst>
        </pc:spChg>
        <pc:spChg chg="add del">
          <ac:chgData name="季甫 鍾" userId="90b71508771c963c" providerId="LiveId" clId="{5962AB44-9A5A-4E82-B6FE-C34CA4FA5992}" dt="2023-09-02T09:35:46.938" v="69" actId="26606"/>
          <ac:spMkLst>
            <pc:docMk/>
            <pc:sldMk cId="356483323" sldId="258"/>
            <ac:spMk id="30" creationId="{CB44330D-EA18-4254-AA95-EB49948539B8}"/>
          </ac:spMkLst>
        </pc:spChg>
        <pc:spChg chg="add del">
          <ac:chgData name="季甫 鍾" userId="90b71508771c963c" providerId="LiveId" clId="{5962AB44-9A5A-4E82-B6FE-C34CA4FA5992}" dt="2023-09-02T09:39:56" v="79" actId="26606"/>
          <ac:spMkLst>
            <pc:docMk/>
            <pc:sldMk cId="356483323" sldId="258"/>
            <ac:spMk id="32" creationId="{01D0AF59-99C3-4251-AB9A-C966C6AD4400}"/>
          </ac:spMkLst>
        </pc:spChg>
        <pc:spChg chg="add del">
          <ac:chgData name="季甫 鍾" userId="90b71508771c963c" providerId="LiveId" clId="{5962AB44-9A5A-4E82-B6FE-C34CA4FA5992}" dt="2023-09-02T09:39:56" v="79" actId="26606"/>
          <ac:spMkLst>
            <pc:docMk/>
            <pc:sldMk cId="356483323" sldId="258"/>
            <ac:spMk id="33" creationId="{1855405F-37A2-4869-9154-F8BE3BECE6C3}"/>
          </ac:spMkLst>
        </pc:spChg>
        <pc:graphicFrameChg chg="add mod">
          <ac:chgData name="季甫 鍾" userId="90b71508771c963c" providerId="LiveId" clId="{5962AB44-9A5A-4E82-B6FE-C34CA4FA5992}" dt="2023-09-02T09:40:09.292" v="86" actId="26606"/>
          <ac:graphicFrameMkLst>
            <pc:docMk/>
            <pc:sldMk cId="356483323" sldId="258"/>
            <ac:graphicFrameMk id="4" creationId="{96011A18-5D34-C29D-A508-9FC56FED60DB}"/>
          </ac:graphicFrameMkLst>
        </pc:graphicFrameChg>
      </pc:sldChg>
      <pc:sldChg chg="addSp delSp modSp new mod">
        <pc:chgData name="季甫 鍾" userId="90b71508771c963c" providerId="LiveId" clId="{5962AB44-9A5A-4E82-B6FE-C34CA4FA5992}" dt="2023-09-04T06:01:17.504" v="263" actId="6549"/>
        <pc:sldMkLst>
          <pc:docMk/>
          <pc:sldMk cId="3345388242" sldId="259"/>
        </pc:sldMkLst>
        <pc:spChg chg="del">
          <ac:chgData name="季甫 鍾" userId="90b71508771c963c" providerId="LiveId" clId="{5962AB44-9A5A-4E82-B6FE-C34CA4FA5992}" dt="2023-09-04T05:52:19.607" v="98" actId="478"/>
          <ac:spMkLst>
            <pc:docMk/>
            <pc:sldMk cId="3345388242" sldId="259"/>
            <ac:spMk id="2" creationId="{F203B8DD-AC7D-266B-E7A1-6F24E552DDBF}"/>
          </ac:spMkLst>
        </pc:spChg>
        <pc:spChg chg="del">
          <ac:chgData name="季甫 鍾" userId="90b71508771c963c" providerId="LiveId" clId="{5962AB44-9A5A-4E82-B6FE-C34CA4FA5992}" dt="2023-09-04T05:52:18.738" v="97" actId="478"/>
          <ac:spMkLst>
            <pc:docMk/>
            <pc:sldMk cId="3345388242" sldId="259"/>
            <ac:spMk id="3" creationId="{79CDD017-C224-F3B2-90BB-138AF47969CA}"/>
          </ac:spMkLst>
        </pc:spChg>
        <pc:graphicFrameChg chg="add mod modGraphic">
          <ac:chgData name="季甫 鍾" userId="90b71508771c963c" providerId="LiveId" clId="{5962AB44-9A5A-4E82-B6FE-C34CA4FA5992}" dt="2023-09-04T06:01:17.504" v="263" actId="6549"/>
          <ac:graphicFrameMkLst>
            <pc:docMk/>
            <pc:sldMk cId="3345388242" sldId="259"/>
            <ac:graphicFrameMk id="4" creationId="{CA7C5474-F909-8D79-322B-71F75ABA321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0b71508771c963c/&#26700;&#38754;/MWPPG/&#22283;&#23478;&#26032;&#21109;/&#26032;&#22686;%20Microsoft%20Excel%20&#24037;&#2031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0b71508771c963c/&#26700;&#38754;/MWPPG/&#22283;&#23478;&#26032;&#21109;/&#26032;&#22686;%20Microsoft%20Excel%20&#24037;&#20316;&#3492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/>
              <a:t>歷次測試血液各項準確度</a:t>
            </a:r>
          </a:p>
        </c:rich>
      </c:tx>
      <c:layout>
        <c:manualLayout>
          <c:xMode val="edge"/>
          <c:yMode val="edge"/>
          <c:x val="0.40641991529441451"/>
          <c:y val="2.83312026818565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'[新增 Microsoft Excel 工作表.xlsx]工作表1'!$C$1</c:f>
              <c:strCache>
                <c:ptCount val="1"/>
                <c:pt idx="0">
                  <c:v>紅血球計數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468945167319481E-2"/>
                  <c:y val="1.139817765576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42-43C2-9498-CB3956070D74}"/>
                </c:ext>
              </c:extLst>
            </c:dLbl>
            <c:dLbl>
              <c:idx val="1"/>
              <c:layout>
                <c:manualLayout>
                  <c:x val="-4.6583853779518618E-3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42-43C2-9498-CB3956070D74}"/>
                </c:ext>
              </c:extLst>
            </c:dLbl>
            <c:dLbl>
              <c:idx val="2"/>
              <c:layout>
                <c:manualLayout>
                  <c:x val="-2.3291926889759309E-3"/>
                  <c:y val="1.139817765576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A42-43C2-9498-CB3956070D74}"/>
                </c:ext>
              </c:extLst>
            </c:dLbl>
            <c:dLbl>
              <c:idx val="3"/>
              <c:layout>
                <c:manualLayout>
                  <c:x val="-8.5402745349315489E-17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A42-43C2-9498-CB3956070D74}"/>
                </c:ext>
              </c:extLst>
            </c:dLbl>
            <c:dLbl>
              <c:idx val="4"/>
              <c:layout>
                <c:manualLayout>
                  <c:x val="-3.4937890334639818E-3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CA42-43C2-9498-CB3956070D74}"/>
                </c:ext>
              </c:extLst>
            </c:dLbl>
            <c:dLbl>
              <c:idx val="5"/>
              <c:layout>
                <c:manualLayout>
                  <c:x val="0"/>
                  <c:y val="1.1398177655766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CA42-43C2-9498-CB3956070D74}"/>
                </c:ext>
              </c:extLst>
            </c:dLbl>
            <c:dLbl>
              <c:idx val="6"/>
              <c:layout>
                <c:manualLayout>
                  <c:x val="-1.1645963444879654E-3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CA42-43C2-9498-CB3956070D74}"/>
                </c:ext>
              </c:extLst>
            </c:dLbl>
            <c:dLbl>
              <c:idx val="7"/>
              <c:layout>
                <c:manualLayout>
                  <c:x val="-3.4937890334638963E-3"/>
                  <c:y val="1.1398177655766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工作表.xlsx]工作表1'!$C$2:$C$9</c:f>
              <c:numCache>
                <c:formatCode>0.00%</c:formatCode>
                <c:ptCount val="8"/>
                <c:pt idx="0">
                  <c:v>0.65459999999999996</c:v>
                </c:pt>
                <c:pt idx="1">
                  <c:v>0.55000000000000004</c:v>
                </c:pt>
                <c:pt idx="2">
                  <c:v>0.54020000000000001</c:v>
                </c:pt>
                <c:pt idx="3">
                  <c:v>0.58160000000000001</c:v>
                </c:pt>
                <c:pt idx="4">
                  <c:v>0.50480000000000003</c:v>
                </c:pt>
                <c:pt idx="5">
                  <c:v>0.7661</c:v>
                </c:pt>
                <c:pt idx="6">
                  <c:v>0.58020000000000005</c:v>
                </c:pt>
                <c:pt idx="7">
                  <c:v>0.49690000000000001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BC-42B1-8DED-64AA42777035}"/>
            </c:ext>
          </c:extLst>
        </c:ser>
        <c:ser>
          <c:idx val="1"/>
          <c:order val="1"/>
          <c:tx>
            <c:strRef>
              <c:f>'[新增 Microsoft Excel 工作表.xlsx]工作表1'!$D$1</c:f>
              <c:strCache>
                <c:ptCount val="1"/>
                <c:pt idx="0">
                  <c:v>GOT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6583853779518618E-3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42-43C2-9498-CB3956070D74}"/>
                </c:ext>
              </c:extLst>
            </c:dLbl>
            <c:dLbl>
              <c:idx val="2"/>
              <c:layout>
                <c:manualLayout>
                  <c:x val="5.8229817224397847E-3"/>
                  <c:y val="2.27963553115328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1409163410840428E-2"/>
                      <c:h val="2.63184819565950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CA42-43C2-9498-CB3956070D74}"/>
                </c:ext>
              </c:extLst>
            </c:dLbl>
            <c:dLbl>
              <c:idx val="3"/>
              <c:layout>
                <c:manualLayout>
                  <c:x val="4.6583853779518618E-3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A42-43C2-9498-CB3956070D74}"/>
                </c:ext>
              </c:extLst>
            </c:dLbl>
            <c:dLbl>
              <c:idx val="4"/>
              <c:layout>
                <c:manualLayout>
                  <c:x val="-4.6583853779518618E-3"/>
                  <c:y val="2.27963553115328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CA42-43C2-9498-CB3956070D74}"/>
                </c:ext>
              </c:extLst>
            </c:dLbl>
            <c:dLbl>
              <c:idx val="5"/>
              <c:layout>
                <c:manualLayout>
                  <c:x val="4.6583853779518618E-3"/>
                  <c:y val="2.2796355311532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A42-43C2-9498-CB3956070D74}"/>
                </c:ext>
              </c:extLst>
            </c:dLbl>
            <c:dLbl>
              <c:idx val="6"/>
              <c:layout>
                <c:manualLayout>
                  <c:x val="-2.3291926889759309E-3"/>
                  <c:y val="4.559271062306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CA42-43C2-9498-CB3956070D74}"/>
                </c:ext>
              </c:extLst>
            </c:dLbl>
            <c:dLbl>
              <c:idx val="7"/>
              <c:layout>
                <c:manualLayout>
                  <c:x val="0"/>
                  <c:y val="2.27963553115328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工作表.xlsx]工作表1'!$D$2:$D$9</c:f>
              <c:numCache>
                <c:formatCode>0.00%</c:formatCode>
                <c:ptCount val="8"/>
                <c:pt idx="0">
                  <c:v>0.65810000000000002</c:v>
                </c:pt>
                <c:pt idx="1">
                  <c:v>0.6048</c:v>
                </c:pt>
                <c:pt idx="2">
                  <c:v>0.46789999999999998</c:v>
                </c:pt>
                <c:pt idx="3">
                  <c:v>0.44619999999999999</c:v>
                </c:pt>
                <c:pt idx="4">
                  <c:v>0.52239999999999998</c:v>
                </c:pt>
                <c:pt idx="5">
                  <c:v>0.46760000000000002</c:v>
                </c:pt>
                <c:pt idx="6">
                  <c:v>0.62649999999999995</c:v>
                </c:pt>
                <c:pt idx="7">
                  <c:v>0.87649999999999995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BC-42B1-8DED-64AA42777035}"/>
            </c:ext>
          </c:extLst>
        </c:ser>
        <c:ser>
          <c:idx val="2"/>
          <c:order val="2"/>
          <c:tx>
            <c:strRef>
              <c:f>'[新增 Microsoft Excel 工作表.xlsx]工作表1'!$E$1</c:f>
              <c:strCache>
                <c:ptCount val="1"/>
                <c:pt idx="0">
                  <c:v>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9875780669277927E-3"/>
                  <c:y val="6.83890659345976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42-43C2-9498-CB3956070D74}"/>
                </c:ext>
              </c:extLst>
            </c:dLbl>
            <c:dLbl>
              <c:idx val="1"/>
              <c:layout>
                <c:manualLayout>
                  <c:x val="-1.1645963444879654E-3"/>
                  <c:y val="-4.179283527674409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A42-43C2-9498-CB3956070D74}"/>
                </c:ext>
              </c:extLst>
            </c:dLbl>
            <c:dLbl>
              <c:idx val="2"/>
              <c:layout>
                <c:manualLayout>
                  <c:x val="-1.1645963444879698E-2"/>
                  <c:y val="1.367781318691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A42-43C2-9498-CB3956070D74}"/>
                </c:ext>
              </c:extLst>
            </c:dLbl>
            <c:dLbl>
              <c:idx val="3"/>
              <c:layout>
                <c:manualLayout>
                  <c:x val="-3.4937890334639818E-3"/>
                  <c:y val="1.13981776557664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A42-43C2-9498-CB3956070D74}"/>
                </c:ext>
              </c:extLst>
            </c:dLbl>
            <c:dLbl>
              <c:idx val="4"/>
              <c:layout>
                <c:manualLayout>
                  <c:x val="-5.8229817224399131E-3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CA42-43C2-9498-CB3956070D74}"/>
                </c:ext>
              </c:extLst>
            </c:dLbl>
            <c:dLbl>
              <c:idx val="5"/>
              <c:layout>
                <c:manualLayout>
                  <c:x val="-2.3291926889758455E-3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CA42-43C2-9498-CB3956070D74}"/>
                </c:ext>
              </c:extLst>
            </c:dLbl>
            <c:dLbl>
              <c:idx val="6"/>
              <c:layout>
                <c:manualLayout>
                  <c:x val="-8.152174411415929E-3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CA42-43C2-9498-CB3956070D74}"/>
                </c:ext>
              </c:extLst>
            </c:dLbl>
            <c:dLbl>
              <c:idx val="7"/>
              <c:layout>
                <c:manualLayout>
                  <c:x val="0"/>
                  <c:y val="1.5957448718072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工作表.xlsx]工作表1'!$E$2:$E$9</c:f>
              <c:numCache>
                <c:formatCode>0.00%</c:formatCode>
                <c:ptCount val="8"/>
                <c:pt idx="0">
                  <c:v>0.64180000000000004</c:v>
                </c:pt>
                <c:pt idx="1">
                  <c:v>0.62270000000000003</c:v>
                </c:pt>
                <c:pt idx="2">
                  <c:v>0.61409999999999998</c:v>
                </c:pt>
                <c:pt idx="3">
                  <c:v>0.68520000000000003</c:v>
                </c:pt>
                <c:pt idx="4">
                  <c:v>0.58169999999999999</c:v>
                </c:pt>
                <c:pt idx="5">
                  <c:v>0.58760000000000001</c:v>
                </c:pt>
                <c:pt idx="6">
                  <c:v>0.76690000000000003</c:v>
                </c:pt>
                <c:pt idx="7">
                  <c:v>0.58330000000000004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BC-42B1-8DED-64AA42777035}"/>
            </c:ext>
          </c:extLst>
        </c:ser>
        <c:ser>
          <c:idx val="3"/>
          <c:order val="3"/>
          <c:tx>
            <c:strRef>
              <c:f>'[新增 Microsoft Excel 工作表.xlsx]工作表1'!$F$1</c:f>
              <c:strCache>
                <c:ptCount val="1"/>
                <c:pt idx="0">
                  <c:v>血小板計數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42-43C2-9498-CB3956070D74}"/>
                </c:ext>
              </c:extLst>
            </c:dLbl>
            <c:dLbl>
              <c:idx val="1"/>
              <c:layout>
                <c:manualLayout>
                  <c:x val="4.658385377951861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42-43C2-9498-CB3956070D74}"/>
                </c:ext>
              </c:extLst>
            </c:dLbl>
            <c:dLbl>
              <c:idx val="2"/>
              <c:layout>
                <c:manualLayout>
                  <c:x val="2.3291926889759309E-3"/>
                  <c:y val="1.367781318691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A42-43C2-9498-CB3956070D74}"/>
                </c:ext>
              </c:extLst>
            </c:dLbl>
            <c:dLbl>
              <c:idx val="3"/>
              <c:layout>
                <c:manualLayout>
                  <c:x val="-8.5402745349315489E-17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A42-43C2-9498-CB3956070D74}"/>
                </c:ext>
              </c:extLst>
            </c:dLbl>
            <c:dLbl>
              <c:idx val="4"/>
              <c:layout>
                <c:manualLayout>
                  <c:x val="0"/>
                  <c:y val="1.1398177655766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CA42-43C2-9498-CB3956070D74}"/>
                </c:ext>
              </c:extLst>
            </c:dLbl>
            <c:dLbl>
              <c:idx val="5"/>
              <c:layout>
                <c:manualLayout>
                  <c:x val="-1.164596344487965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CA42-43C2-9498-CB3956070D74}"/>
                </c:ext>
              </c:extLst>
            </c:dLbl>
            <c:dLbl>
              <c:idx val="6"/>
              <c:layout>
                <c:manualLayout>
                  <c:x val="1.1645963444879654E-3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CA42-43C2-9498-CB3956070D74}"/>
                </c:ext>
              </c:extLst>
            </c:dLbl>
            <c:dLbl>
              <c:idx val="7"/>
              <c:layout>
                <c:manualLayout>
                  <c:x val="0"/>
                  <c:y val="6.8389065934598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工作表.xlsx]工作表1'!$F$2:$F$9</c:f>
              <c:numCache>
                <c:formatCode>0.00%</c:formatCode>
                <c:ptCount val="8"/>
                <c:pt idx="0">
                  <c:v>0.52439999999999998</c:v>
                </c:pt>
                <c:pt idx="1">
                  <c:v>0.64170000000000005</c:v>
                </c:pt>
                <c:pt idx="2">
                  <c:v>0.60419999999999996</c:v>
                </c:pt>
                <c:pt idx="3">
                  <c:v>0.53779999999999994</c:v>
                </c:pt>
                <c:pt idx="4">
                  <c:v>0.53359999999999996</c:v>
                </c:pt>
                <c:pt idx="5">
                  <c:v>0.66759999999999997</c:v>
                </c:pt>
                <c:pt idx="6">
                  <c:v>0.75</c:v>
                </c:pt>
                <c:pt idx="7">
                  <c:v>0.66200000000000003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BC-42B1-8DED-64AA42777035}"/>
            </c:ext>
          </c:extLst>
        </c:ser>
        <c:ser>
          <c:idx val="4"/>
          <c:order val="4"/>
          <c:tx>
            <c:strRef>
              <c:f>'[新增 Microsoft Excel 工作表.xlsx]工作表1'!$G$1</c:f>
              <c:strCache>
                <c:ptCount val="1"/>
                <c:pt idx="0">
                  <c:v>總蛋白量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2701372674657744E-17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A42-43C2-9498-CB3956070D74}"/>
                </c:ext>
              </c:extLst>
            </c:dLbl>
            <c:dLbl>
              <c:idx val="2"/>
              <c:layout>
                <c:manualLayout>
                  <c:x val="-4.6583853779518618E-3"/>
                  <c:y val="4.559271062306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A42-43C2-9498-CB3956070D74}"/>
                </c:ext>
              </c:extLst>
            </c:dLbl>
            <c:dLbl>
              <c:idx val="3"/>
              <c:layout>
                <c:manualLayout>
                  <c:x val="2.3291926889759309E-3"/>
                  <c:y val="9.1185421246131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CA42-43C2-9498-CB3956070D74}"/>
                </c:ext>
              </c:extLst>
            </c:dLbl>
            <c:dLbl>
              <c:idx val="4"/>
              <c:layout>
                <c:manualLayout>
                  <c:x val="2.3291926889759309E-3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A42-43C2-9498-CB3956070D74}"/>
                </c:ext>
              </c:extLst>
            </c:dLbl>
            <c:dLbl>
              <c:idx val="5"/>
              <c:layout>
                <c:manualLayout>
                  <c:x val="-8.5402745349315489E-17"/>
                  <c:y val="4.559271062306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CA42-43C2-9498-CB3956070D74}"/>
                </c:ext>
              </c:extLst>
            </c:dLbl>
            <c:dLbl>
              <c:idx val="6"/>
              <c:layout>
                <c:manualLayout>
                  <c:x val="-1.1645963444881363E-3"/>
                  <c:y val="1.1398177655766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CA42-43C2-9498-CB3956070D74}"/>
                </c:ext>
              </c:extLst>
            </c:dLbl>
            <c:dLbl>
              <c:idx val="7"/>
              <c:layout>
                <c:manualLayout>
                  <c:x val="0"/>
                  <c:y val="1.36778131869197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工作表.xlsx]工作表1'!$G$2:$G$9</c:f>
              <c:numCache>
                <c:formatCode>0.00%</c:formatCode>
                <c:ptCount val="8"/>
                <c:pt idx="0">
                  <c:v>0.57669999999999999</c:v>
                </c:pt>
                <c:pt idx="1">
                  <c:v>0.53210000000000002</c:v>
                </c:pt>
                <c:pt idx="2">
                  <c:v>0.62560000000000004</c:v>
                </c:pt>
                <c:pt idx="3">
                  <c:v>0.60150000000000003</c:v>
                </c:pt>
                <c:pt idx="4">
                  <c:v>0.55279999999999996</c:v>
                </c:pt>
                <c:pt idx="5">
                  <c:v>0.61839999999999995</c:v>
                </c:pt>
                <c:pt idx="6">
                  <c:v>0.64500000000000002</c:v>
                </c:pt>
                <c:pt idx="7">
                  <c:v>0.54620000000000002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BC-42B1-8DED-64AA42777035}"/>
            </c:ext>
          </c:extLst>
        </c:ser>
        <c:ser>
          <c:idx val="5"/>
          <c:order val="5"/>
          <c:tx>
            <c:strRef>
              <c:f>'[新增 Microsoft Excel 工作表.xlsx]工作表1'!$H$1</c:f>
              <c:strCache>
                <c:ptCount val="1"/>
                <c:pt idx="0">
                  <c:v>鈣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3.4937890334639393E-3"/>
                  <c:y val="1.1398177655766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42-43C2-9498-CB3956070D74}"/>
                </c:ext>
              </c:extLst>
            </c:dLbl>
            <c:dLbl>
              <c:idx val="2"/>
              <c:layout>
                <c:manualLayout>
                  <c:x val="-4.658385377951904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A42-43C2-9498-CB3956070D74}"/>
                </c:ext>
              </c:extLst>
            </c:dLbl>
            <c:dLbl>
              <c:idx val="3"/>
              <c:layout>
                <c:manualLayout>
                  <c:x val="-3.4937890334638963E-3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CA42-43C2-9498-CB3956070D74}"/>
                </c:ext>
              </c:extLst>
            </c:dLbl>
            <c:dLbl>
              <c:idx val="4"/>
              <c:layout>
                <c:manualLayout>
                  <c:x val="-5.8229817224399131E-3"/>
                  <c:y val="4.559271062306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CA42-43C2-9498-CB3956070D74}"/>
                </c:ext>
              </c:extLst>
            </c:dLbl>
            <c:dLbl>
              <c:idx val="5"/>
              <c:layout>
                <c:manualLayout>
                  <c:x val="-8.152174411415759E-3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CA42-43C2-9498-CB3956070D74}"/>
                </c:ext>
              </c:extLst>
            </c:dLbl>
            <c:dLbl>
              <c:idx val="6"/>
              <c:layout>
                <c:manualLayout>
                  <c:x val="0"/>
                  <c:y val="2.279635531153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CA42-43C2-9498-CB3956070D74}"/>
                </c:ext>
              </c:extLst>
            </c:dLbl>
            <c:dLbl>
              <c:idx val="7"/>
              <c:layout>
                <c:manualLayout>
                  <c:x val="-6.9875780669279635E-3"/>
                  <c:y val="1.5957448718072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工作表.xlsx]工作表1'!$H$2:$H$9</c:f>
              <c:numCache>
                <c:formatCode>0.00%</c:formatCode>
                <c:ptCount val="8"/>
                <c:pt idx="0">
                  <c:v>0.7127</c:v>
                </c:pt>
                <c:pt idx="1">
                  <c:v>0.62480000000000002</c:v>
                </c:pt>
                <c:pt idx="2">
                  <c:v>0.64859999999999995</c:v>
                </c:pt>
                <c:pt idx="3">
                  <c:v>0.51390000000000002</c:v>
                </c:pt>
                <c:pt idx="4">
                  <c:v>0.64900000000000002</c:v>
                </c:pt>
                <c:pt idx="5">
                  <c:v>0.57530000000000003</c:v>
                </c:pt>
                <c:pt idx="6">
                  <c:v>0.77459999999999996</c:v>
                </c:pt>
                <c:pt idx="7">
                  <c:v>0.63580000000000003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BC-42B1-8DED-64AA42777035}"/>
            </c:ext>
          </c:extLst>
        </c:ser>
        <c:ser>
          <c:idx val="6"/>
          <c:order val="6"/>
          <c:tx>
            <c:strRef>
              <c:f>'[新增 Microsoft Excel 工作表.xlsx]工作表1'!$I$1</c:f>
              <c:strCache>
                <c:ptCount val="1"/>
                <c:pt idx="0">
                  <c:v>磷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481367100391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42-43C2-9498-CB3956070D74}"/>
                </c:ext>
              </c:extLst>
            </c:dLbl>
            <c:dLbl>
              <c:idx val="1"/>
              <c:layout>
                <c:manualLayout>
                  <c:x val="-4.2701372674657744E-17"/>
                  <c:y val="6.8389065934598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A42-43C2-9498-CB3956070D74}"/>
                </c:ext>
              </c:extLst>
            </c:dLbl>
            <c:dLbl>
              <c:idx val="2"/>
              <c:layout>
                <c:manualLayout>
                  <c:x val="3.4937890334638963E-3"/>
                  <c:y val="6.8389065934598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A42-43C2-9498-CB3956070D74}"/>
                </c:ext>
              </c:extLst>
            </c:dLbl>
            <c:dLbl>
              <c:idx val="3"/>
              <c:layout>
                <c:manualLayout>
                  <c:x val="0"/>
                  <c:y val="4.55927106230656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CA42-43C2-9498-CB3956070D74}"/>
                </c:ext>
              </c:extLst>
            </c:dLbl>
            <c:dLbl>
              <c:idx val="4"/>
              <c:layout>
                <c:manualLayout>
                  <c:x val="0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CA42-43C2-9498-CB3956070D74}"/>
                </c:ext>
              </c:extLst>
            </c:dLbl>
            <c:dLbl>
              <c:idx val="5"/>
              <c:layout>
                <c:manualLayout>
                  <c:x val="0"/>
                  <c:y val="6.8389065934598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CA42-43C2-9498-CB3956070D74}"/>
                </c:ext>
              </c:extLst>
            </c:dLbl>
            <c:dLbl>
              <c:idx val="6"/>
              <c:layout>
                <c:manualLayout>
                  <c:x val="2.3291926889759309E-3"/>
                  <c:y val="6.838906593459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CA42-43C2-9498-CB3956070D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工作表.xlsx]工作表1'!$B$2:$B$9</c:f>
              <c:strCache>
                <c:ptCount val="8"/>
                <c:pt idx="0">
                  <c:v>Test1</c:v>
                </c:pt>
                <c:pt idx="1">
                  <c:v>Test2</c:v>
                </c:pt>
                <c:pt idx="2">
                  <c:v>Test3(M)</c:v>
                </c:pt>
                <c:pt idx="3">
                  <c:v>Test3(F)</c:v>
                </c:pt>
                <c:pt idx="4">
                  <c:v>Test4(M)</c:v>
                </c:pt>
                <c:pt idx="5">
                  <c:v>Test4(F)</c:v>
                </c:pt>
                <c:pt idx="6">
                  <c:v>Test5(M)</c:v>
                </c:pt>
                <c:pt idx="7">
                  <c:v>Test5(F)</c:v>
                </c:pt>
              </c:strCache>
            </c:strRef>
          </c:cat>
          <c:val>
            <c:numRef>
              <c:f>'[新增 Microsoft Excel 工作表.xlsx]工作表1'!$I$2:$I$9</c:f>
              <c:numCache>
                <c:formatCode>0.00%</c:formatCode>
                <c:ptCount val="8"/>
                <c:pt idx="0">
                  <c:v>0.61040000000000005</c:v>
                </c:pt>
                <c:pt idx="1">
                  <c:v>0.67010000000000003</c:v>
                </c:pt>
                <c:pt idx="2">
                  <c:v>0.68630000000000002</c:v>
                </c:pt>
                <c:pt idx="3">
                  <c:v>0.54579999999999995</c:v>
                </c:pt>
                <c:pt idx="4">
                  <c:v>0.77559999999999996</c:v>
                </c:pt>
                <c:pt idx="5">
                  <c:v>0.65529999999999999</c:v>
                </c:pt>
                <c:pt idx="6">
                  <c:v>0.45669999999999999</c:v>
                </c:pt>
                <c:pt idx="7">
                  <c:v>0.68979999999999997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BC-42B1-8DED-64AA427770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575854687"/>
        <c:axId val="1505024079"/>
      </c:barChart>
      <c:catAx>
        <c:axId val="1575854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5024079"/>
        <c:crosses val="autoZero"/>
        <c:auto val="1"/>
        <c:lblAlgn val="ctr"/>
        <c:lblOffset val="100"/>
        <c:noMultiLvlLbl val="0"/>
      </c:catAx>
      <c:valAx>
        <c:axId val="15050240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75854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歷次測試血液各項準確度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'[新增 Microsoft Excel 工作表.xlsx]工作表1'!$C$1</c:f>
              <c:strCache>
                <c:ptCount val="1"/>
                <c:pt idx="0">
                  <c:v>紅血球計數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工作表.xlsx]工作表1'!$B$10:$B$13</c:f>
              <c:strCache>
                <c:ptCount val="4"/>
                <c:pt idx="0">
                  <c:v>Test6(M)</c:v>
                </c:pt>
                <c:pt idx="1">
                  <c:v>Test6(F)</c:v>
                </c:pt>
                <c:pt idx="2">
                  <c:v>Test7(M)</c:v>
                </c:pt>
                <c:pt idx="3">
                  <c:v>Test7(F)</c:v>
                </c:pt>
              </c:strCache>
            </c:strRef>
          </c:cat>
          <c:val>
            <c:numRef>
              <c:f>'[新增 Microsoft Excel 工作表.xlsx]工作表1'!$C$10:$C$13</c:f>
              <c:numCache>
                <c:formatCode>0.00%</c:formatCode>
                <c:ptCount val="4"/>
                <c:pt idx="0">
                  <c:v>0.57220000000000004</c:v>
                </c:pt>
                <c:pt idx="1">
                  <c:v>0.53680000000000005</c:v>
                </c:pt>
                <c:pt idx="2">
                  <c:v>0.52869999999999995</c:v>
                </c:pt>
                <c:pt idx="3">
                  <c:v>0.59760000000000002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D9-40A1-8A14-812E705BE0B4}"/>
            </c:ext>
          </c:extLst>
        </c:ser>
        <c:ser>
          <c:idx val="1"/>
          <c:order val="1"/>
          <c:tx>
            <c:strRef>
              <c:f>'[新增 Microsoft Excel 工作表.xlsx]工作表1'!$F$1</c:f>
              <c:strCache>
                <c:ptCount val="1"/>
                <c:pt idx="0">
                  <c:v>血小板計數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工作表.xlsx]工作表1'!$B$10:$B$13</c:f>
              <c:strCache>
                <c:ptCount val="4"/>
                <c:pt idx="0">
                  <c:v>Test6(M)</c:v>
                </c:pt>
                <c:pt idx="1">
                  <c:v>Test6(F)</c:v>
                </c:pt>
                <c:pt idx="2">
                  <c:v>Test7(M)</c:v>
                </c:pt>
                <c:pt idx="3">
                  <c:v>Test7(F)</c:v>
                </c:pt>
              </c:strCache>
            </c:strRef>
          </c:cat>
          <c:val>
            <c:numRef>
              <c:f>'[新增 Microsoft Excel 工作表.xlsx]工作表1'!$F$10:$F$13</c:f>
              <c:numCache>
                <c:formatCode>0.00%</c:formatCode>
                <c:ptCount val="4"/>
                <c:pt idx="0">
                  <c:v>0.30049999999999999</c:v>
                </c:pt>
                <c:pt idx="1">
                  <c:v>0.53180000000000005</c:v>
                </c:pt>
                <c:pt idx="2">
                  <c:v>0.52210000000000001</c:v>
                </c:pt>
                <c:pt idx="3">
                  <c:v>0.30270000000000002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D9-40A1-8A14-812E705BE0B4}"/>
            </c:ext>
          </c:extLst>
        </c:ser>
        <c:ser>
          <c:idx val="2"/>
          <c:order val="2"/>
          <c:tx>
            <c:strRef>
              <c:f>'[新增 Microsoft Excel 工作表.xlsx]工作表1'!$J$1</c:f>
              <c:strCache>
                <c:ptCount val="1"/>
                <c:pt idx="0">
                  <c:v>血糖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工作表.xlsx]工作表1'!$B$10:$B$13</c:f>
              <c:strCache>
                <c:ptCount val="4"/>
                <c:pt idx="0">
                  <c:v>Test6(M)</c:v>
                </c:pt>
                <c:pt idx="1">
                  <c:v>Test6(F)</c:v>
                </c:pt>
                <c:pt idx="2">
                  <c:v>Test7(M)</c:v>
                </c:pt>
                <c:pt idx="3">
                  <c:v>Test7(F)</c:v>
                </c:pt>
              </c:strCache>
            </c:strRef>
          </c:cat>
          <c:val>
            <c:numRef>
              <c:f>'[新增 Microsoft Excel 工作表.xlsx]工作表1'!$J$10:$J$13</c:f>
              <c:numCache>
                <c:formatCode>0.00%</c:formatCode>
                <c:ptCount val="4"/>
                <c:pt idx="0">
                  <c:v>0.64239999999999997</c:v>
                </c:pt>
                <c:pt idx="1">
                  <c:v>0.82140000000000002</c:v>
                </c:pt>
                <c:pt idx="2">
                  <c:v>0.77829999999999999</c:v>
                </c:pt>
                <c:pt idx="3">
                  <c:v>0.78080000000000005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D9-40A1-8A14-812E705BE0B4}"/>
            </c:ext>
          </c:extLst>
        </c:ser>
        <c:ser>
          <c:idx val="3"/>
          <c:order val="3"/>
          <c:tx>
            <c:strRef>
              <c:f>'[新增 Microsoft Excel 工作表.xlsx]工作表1'!$K$1</c:f>
              <c:strCache>
                <c:ptCount val="1"/>
                <c:pt idx="0">
                  <c:v>血色素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'[新增 Microsoft Excel 工作表.xlsx]工作表1'!$B$10:$B$13</c:f>
              <c:strCache>
                <c:ptCount val="4"/>
                <c:pt idx="0">
                  <c:v>Test6(M)</c:v>
                </c:pt>
                <c:pt idx="1">
                  <c:v>Test6(F)</c:v>
                </c:pt>
                <c:pt idx="2">
                  <c:v>Test7(M)</c:v>
                </c:pt>
                <c:pt idx="3">
                  <c:v>Test7(F)</c:v>
                </c:pt>
              </c:strCache>
            </c:strRef>
          </c:cat>
          <c:val>
            <c:numRef>
              <c:f>'[新增 Microsoft Excel 工作表.xlsx]工作表1'!$K$10:$K$13</c:f>
              <c:numCache>
                <c:formatCode>General</c:formatCode>
                <c:ptCount val="4"/>
                <c:pt idx="0" formatCode="0.00%">
                  <c:v>0.60940000000000005</c:v>
                </c:pt>
                <c:pt idx="2" formatCode="0.00%">
                  <c:v>0.77170000000000005</c:v>
                </c:pt>
                <c:pt idx="3" formatCode="0.00%">
                  <c:v>0.60150000000000003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D9-40A1-8A14-812E705BE0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1539263"/>
        <c:axId val="1692771247"/>
      </c:barChart>
      <c:catAx>
        <c:axId val="1681539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92771247"/>
        <c:crosses val="autoZero"/>
        <c:auto val="1"/>
        <c:lblAlgn val="ctr"/>
        <c:lblOffset val="100"/>
        <c:noMultiLvlLbl val="0"/>
      </c:catAx>
      <c:valAx>
        <c:axId val="1692771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681539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1895FC-05F0-FCB7-F84D-49B60F0C6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8210F46-5BB1-6210-3FDD-79C11E243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166671-9997-794B-C9C5-278007F4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929E52-2096-AB95-3550-EFEA2081D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3A82E2-C222-F807-F22B-2DD38F75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0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DA620D-D5A0-F8A6-A4BC-440CD0DE8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34C03D7-6973-F994-657F-15E0D0B5B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D377DB-2DAD-3FC6-16DD-92506CD9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AD1ACD-0560-7D1E-E73E-E691C60CF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340BD7-A6E2-4CB2-8C2F-80650893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55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5864C77-66C9-9C4A-156C-1F528F2CD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C0B0A56-DBAF-24DC-187F-C5866BA45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C9EC95-ED8C-8930-1599-3F78D1CD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0282DA-0086-1830-8904-B93E46AE5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63F3D1-7E94-BBC2-9301-C7C4D71C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8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4ABC62-C445-042D-95ED-FC7DC97E5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13E161-9392-B44A-6229-4C5FC968A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E5EA43-01BA-4F6A-8828-AA69D36EC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B88900-0119-F308-7A2D-1CBBE97F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ED0F01A-2B73-3596-2AF4-08E30F908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42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364F8D-123A-31D6-0BA1-17C1E3D2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74CF377-FABD-FA13-2023-92DAF5393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CF6063D-9BBC-2244-46B1-32FBC6E9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E762355-D336-40D9-9644-471DBF22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BEFBF6-6974-C8C1-1C73-5DC790033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36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F07B13-B786-F9AD-9490-C0F374AD9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53137F-174F-1359-F6E8-6C65BC181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8F97B71-B7A9-4E50-EE59-7645470ECD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1670782-6547-FEB3-3D44-94EBBB57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94D2CE-1FA2-B0BB-406B-E6957658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FA6779A-F447-DA2B-B618-C6AB5B55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90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76BEA-2A37-F30F-7AD8-E275D5E2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A5ADC41-04FC-6B63-6942-000C7726C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3F4F728-E7C9-5AA1-A715-70BC2147F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7CCF711-C9A5-75FF-01C1-FE70D1BA6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C2ECC15-CF99-7A57-8FBB-C6C641903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827B91C-1A70-6B55-AECA-98E6BE84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0248D4B-C99E-5E29-B22A-4F2046CD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2E0E88F-7291-9A84-A708-63F9FB0DC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99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4FB27-E974-23B2-800A-C58D4AD5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D8446EF-E919-4575-F5B7-F5FFFA04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82F899C-AE07-F6A8-D68A-49539D17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39B10FF-E44C-509C-A410-FF01939B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989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44B378-A693-5BA2-ECA4-8C378E28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FAE7D30-5056-888E-F7D3-BC1806F9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0822045-0004-1E5D-42C2-B8019FD0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734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35237D-DB1C-32FC-9676-E147B64D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89C219-9ED9-D157-14BC-74807BCAE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F728776-62EF-68D6-6B13-9A461FC85A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C44E153-1036-4B92-F76E-15087985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AA36261-822A-161E-C29B-2AA95E5FB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D818203-28D7-5E39-B4DB-8B5EF5CF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2852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360C77-D1A3-854C-B2B4-DA0D78A82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5FE73F2-D48F-2BBD-8ADB-70BF92968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D94DF5-BC1A-3DBF-0944-C63089E690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0B022D-FA6C-5907-6690-3DDD1F9F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F1D2BFB-1342-1780-043F-9BD3EC5D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0EE12B-1A2F-474F-DE96-208DDF8E7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6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8123093-9651-AB16-E029-C1CAC1E90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52C5D5-FC63-7E53-E0A9-235D630AA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FCC6C1-14C3-AC53-BCC5-FBA26B1F1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7FBC7-CE9A-4070-91E2-18E848DD5261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6E2BEB-CDF1-50EC-2105-2568EC4B80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15478B-B3D0-55A2-1793-332D25F55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4E28E-E4CD-4311-B510-3B3601B602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014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A0FA5F-9074-9688-3BED-1E1F731F65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各項血液項目準確度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7D58E59-C1CF-4263-49F9-5ECCAF799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431482"/>
          </a:xfrm>
        </p:spPr>
        <p:txBody>
          <a:bodyPr/>
          <a:lstStyle/>
          <a:p>
            <a:r>
              <a:rPr lang="en-US" altLang="zh-TW" dirty="0"/>
              <a:t>2023/09/02</a:t>
            </a:r>
            <a:r>
              <a:rPr lang="zh-TW" altLang="en-US" dirty="0"/>
              <a:t> </a:t>
            </a:r>
            <a:r>
              <a:rPr lang="en-US" altLang="zh-TW" dirty="0"/>
              <a:t>By </a:t>
            </a:r>
            <a:r>
              <a:rPr lang="zh-TW" altLang="en-US" dirty="0"/>
              <a:t>鍾季甫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61645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A7C5474-F909-8D79-322B-71F75ABA3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271693"/>
              </p:ext>
            </p:extLst>
          </p:nvPr>
        </p:nvGraphicFramePr>
        <p:xfrm>
          <a:off x="673099" y="922338"/>
          <a:ext cx="10220759" cy="371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026">
                  <a:extLst>
                    <a:ext uri="{9D8B030D-6E8A-4147-A177-3AD203B41FA5}">
                      <a16:colId xmlns:a16="http://schemas.microsoft.com/office/drawing/2014/main" val="78957562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1498743499"/>
                    </a:ext>
                  </a:extLst>
                </a:gridCol>
                <a:gridCol w="828431">
                  <a:extLst>
                    <a:ext uri="{9D8B030D-6E8A-4147-A177-3AD203B41FA5}">
                      <a16:colId xmlns:a16="http://schemas.microsoft.com/office/drawing/2014/main" val="3598107580"/>
                    </a:ext>
                  </a:extLst>
                </a:gridCol>
                <a:gridCol w="773202">
                  <a:extLst>
                    <a:ext uri="{9D8B030D-6E8A-4147-A177-3AD203B41FA5}">
                      <a16:colId xmlns:a16="http://schemas.microsoft.com/office/drawing/2014/main" val="4222268236"/>
                    </a:ext>
                  </a:extLst>
                </a:gridCol>
                <a:gridCol w="1007924">
                  <a:extLst>
                    <a:ext uri="{9D8B030D-6E8A-4147-A177-3AD203B41FA5}">
                      <a16:colId xmlns:a16="http://schemas.microsoft.com/office/drawing/2014/main" val="3891704453"/>
                    </a:ext>
                  </a:extLst>
                </a:gridCol>
                <a:gridCol w="938887">
                  <a:extLst>
                    <a:ext uri="{9D8B030D-6E8A-4147-A177-3AD203B41FA5}">
                      <a16:colId xmlns:a16="http://schemas.microsoft.com/office/drawing/2014/main" val="1816456361"/>
                    </a:ext>
                  </a:extLst>
                </a:gridCol>
                <a:gridCol w="856045">
                  <a:extLst>
                    <a:ext uri="{9D8B030D-6E8A-4147-A177-3AD203B41FA5}">
                      <a16:colId xmlns:a16="http://schemas.microsoft.com/office/drawing/2014/main" val="1061881918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1842196388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1277749499"/>
                    </a:ext>
                  </a:extLst>
                </a:gridCol>
                <a:gridCol w="731780">
                  <a:extLst>
                    <a:ext uri="{9D8B030D-6E8A-4147-A177-3AD203B41FA5}">
                      <a16:colId xmlns:a16="http://schemas.microsoft.com/office/drawing/2014/main" val="1987980079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2023832757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1954450655"/>
                    </a:ext>
                  </a:extLst>
                </a:gridCol>
                <a:gridCol w="662744">
                  <a:extLst>
                    <a:ext uri="{9D8B030D-6E8A-4147-A177-3AD203B41FA5}">
                      <a16:colId xmlns:a16="http://schemas.microsoft.com/office/drawing/2014/main" val="2930444416"/>
                    </a:ext>
                  </a:extLst>
                </a:gridCol>
              </a:tblGrid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Test/Item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紅血球計數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鈉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血小板計數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總蛋白量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鈣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磷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血糖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血色素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100" u="none" strike="noStrike">
                          <a:effectLst/>
                        </a:rPr>
                        <a:t>膽固醇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5124439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Test1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65.46%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65.81%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64.18%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52.44%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57.67%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71.27%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61.04%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8625421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55.00%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60.48%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62.27%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64.17%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53.21%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62.48%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67.01%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6573457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#</a:t>
                      </a:r>
                      <a:r>
                        <a:rPr lang="zh-TW" altLang="en-US" sz="1100" u="none" strike="noStrike" dirty="0">
                          <a:effectLst/>
                        </a:rPr>
                        <a:t>男女分群後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Test3(M)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54.02%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46.79%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61.41%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60.42%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62.56%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64.86%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68.63%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5823214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Test3(F)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58.16%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44.62%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68.52%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53.78%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60.15%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51.39%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54.58%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2002428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Test4(M)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50.48%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52.24%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58.17%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53.36%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55.28%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64.90%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77.56%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4066909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Test4(F)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76.61%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46.76%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58.76%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66.76%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61.84%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57.53%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65.53%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9271842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Test5(M)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58.02%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62.65%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76.69%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75.00%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64.50%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77.46%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45.67%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5438806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Test5(F)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49.69%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87.65%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58.33%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66.20%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54.62%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63.58%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68.98%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0998503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Test6(M)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57.22%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30.05%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64.24%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60.94%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462537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Test6(F)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53.68%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 dirty="0">
                          <a:effectLst/>
                        </a:rPr>
                        <a:t>53.18%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82.14%</a:t>
                      </a:r>
                      <a:endParaRPr lang="en-US" altLang="zh-TW" sz="1100" b="0" i="0" u="none" strike="noStrike" dirty="0">
                        <a:solidFill>
                          <a:schemeClr val="tx1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3196043"/>
                  </a:ext>
                </a:extLst>
              </a:tr>
              <a:tr h="30106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Test7(M)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52.87%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52.21%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77.83%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77.17</a:t>
                      </a:r>
                      <a:r>
                        <a:rPr lang="en-US" altLang="zh-TW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n-US" altLang="zh-TW" sz="1100" b="0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201561"/>
                  </a:ext>
                </a:extLst>
              </a:tr>
              <a:tr h="284791"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Test7(F)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59.76%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30.27%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78.08%</a:t>
                      </a:r>
                      <a:endParaRPr lang="en-US" altLang="zh-TW" sz="1100" b="1" i="0" u="none" strike="noStrike" dirty="0">
                        <a:solidFill>
                          <a:srgbClr val="FF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100" u="none" strike="noStrike">
                          <a:effectLst/>
                        </a:rPr>
                        <a:t>60.15%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53292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388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5E8A59C1-5A40-3532-39DD-36C7462F9B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013418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14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圖表 3">
            <a:extLst>
              <a:ext uri="{FF2B5EF4-FFF2-40B4-BE49-F238E27FC236}">
                <a16:creationId xmlns:a16="http://schemas.microsoft.com/office/drawing/2014/main" id="{96011A18-5D34-C29D-A508-9FC56FED60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955888"/>
              </p:ext>
            </p:extLst>
          </p:nvPr>
        </p:nvGraphicFramePr>
        <p:xfrm>
          <a:off x="643467" y="643467"/>
          <a:ext cx="10905066" cy="5571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483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278</Words>
  <Application>Microsoft Office PowerPoint</Application>
  <PresentationFormat>寬螢幕</PresentationFormat>
  <Paragraphs>152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各項血液項目準確度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各項血液項目準確度</dc:title>
  <dc:creator>季甫 鍾</dc:creator>
  <cp:lastModifiedBy>季甫 鍾</cp:lastModifiedBy>
  <cp:revision>1</cp:revision>
  <dcterms:created xsi:type="dcterms:W3CDTF">2023-09-02T09:13:48Z</dcterms:created>
  <dcterms:modified xsi:type="dcterms:W3CDTF">2023-09-04T06:01:19Z</dcterms:modified>
</cp:coreProperties>
</file>